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56" r:id="rId3"/>
    <p:sldMasterId id="2147483757" r:id="rId4"/>
    <p:sldMasterId id="2147483758" r:id="rId5"/>
    <p:sldMasterId id="21474837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6858000" cx="12192000"/>
  <p:notesSz cx="6858000" cy="9144000"/>
  <p:embeddedFontLst>
    <p:embeddedFont>
      <p:font typeface="Open Sans Light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22" Type="http://schemas.openxmlformats.org/officeDocument/2006/relationships/font" Target="fonts/OpenSans-italic.fntdata"/><Relationship Id="rId21" Type="http://schemas.openxmlformats.org/officeDocument/2006/relationships/font" Target="fonts/OpenSans-bold.fntdata"/><Relationship Id="rId23" Type="http://schemas.openxmlformats.org/officeDocument/2006/relationships/font" Target="fonts/OpenSans-boldItalic.fntdata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OpenSansLight-bold.fntdata"/><Relationship Id="rId16" Type="http://schemas.openxmlformats.org/officeDocument/2006/relationships/font" Target="fonts/OpenSansLight-regular.fntdata"/><Relationship Id="rId19" Type="http://schemas.openxmlformats.org/officeDocument/2006/relationships/font" Target="fonts/OpenSansLight-boldItalic.fntdata"/><Relationship Id="rId18" Type="http://schemas.openxmlformats.org/officeDocument/2006/relationships/font" Target="fonts/OpenSansLight-italic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49ff1fcf4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49ff1fcf4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g49ff1fcf4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49d5e74957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49d5e74957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49d5e74957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4a648db501_0_2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4a648db501_0_2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g4a648db501_0_2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4a648db501_0_2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4a648db501_0_2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g4a648db501_0_2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49d5e74957_0_5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49d5e74957_0_5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g49d5e74957_0_5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4a648db501_0_2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g4a648db501_0_2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1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9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0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5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7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6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6.png"/><Relationship Id="rId3" Type="http://schemas.openxmlformats.org/officeDocument/2006/relationships/image" Target="../media/image59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0.png"/><Relationship Id="rId3" Type="http://schemas.openxmlformats.org/officeDocument/2006/relationships/image" Target="../media/image59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9.png"/><Relationship Id="rId3" Type="http://schemas.openxmlformats.org/officeDocument/2006/relationships/image" Target="../media/image5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3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15.jpg"/><Relationship Id="rId5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2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Relationship Id="rId3" Type="http://schemas.openxmlformats.org/officeDocument/2006/relationships/image" Target="../media/image3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8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9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0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7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3.png"/><Relationship Id="rId3" Type="http://schemas.openxmlformats.org/officeDocument/2006/relationships/image" Target="../media/image42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8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0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5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5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1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2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8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3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4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6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2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5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8.png"/><Relationship Id="rId3" Type="http://schemas.openxmlformats.org/officeDocument/2006/relationships/image" Target="../media/image85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6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4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2.png"/><Relationship Id="rId3" Type="http://schemas.openxmlformats.org/officeDocument/2006/relationships/image" Target="../media/image59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4.png"/><Relationship Id="rId3" Type="http://schemas.openxmlformats.org/officeDocument/2006/relationships/image" Target="../media/image60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1.png"/><Relationship Id="rId3" Type="http://schemas.openxmlformats.org/officeDocument/2006/relationships/image" Target="../media/image58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8.png"/><Relationship Id="rId3" Type="http://schemas.openxmlformats.org/officeDocument/2006/relationships/image" Target="../media/image8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8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8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7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">
  <p:cSld name="Cover 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sky, text&#10;&#10;Description generated with very high confidence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56200" y="0"/>
            <a:ext cx="7035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0" y="0"/>
            <a:ext cx="111187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type="ctrTitle"/>
          </p:nvPr>
        </p:nvSpPr>
        <p:spPr>
          <a:xfrm>
            <a:off x="1068609" y="2430099"/>
            <a:ext cx="5120518" cy="1528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  <a:defRPr b="0" i="0" sz="4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068607" y="4047309"/>
            <a:ext cx="5120519" cy="5510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0" i="0" sz="16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2"/>
          <p:cNvSpPr txBox="1"/>
          <p:nvPr>
            <p:ph idx="2" type="body"/>
          </p:nvPr>
        </p:nvSpPr>
        <p:spPr>
          <a:xfrm>
            <a:off x="1068608" y="5119391"/>
            <a:ext cx="5120928" cy="33901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Font typeface="Arial"/>
              <a:buNone/>
              <a:defRPr b="0" i="0" sz="10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Font typeface="Arial"/>
              <a:buNone/>
              <a:defRPr b="0" i="0" sz="10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6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Divider 1">
  <p:cSld name="2_Divider 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092" y="0"/>
            <a:ext cx="510890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7086600" y="737288"/>
            <a:ext cx="4498238" cy="5497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sz="16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2pPr>
            <a:lvl3pPr indent="-342900" lvl="2" marL="13716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4">
  <p:cSld name="Lean 4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0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4" name="Google Shape;624;p104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625" name="Google Shape;625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6320" y="1661400"/>
            <a:ext cx="3507624" cy="3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5">
  <p:cSld name="Lean 5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629" name="Google Shape;629;p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27" y="1647622"/>
            <a:ext cx="3419141" cy="35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6">
  <p:cSld name="Lean 6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89350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10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3" name="Google Shape;633;p106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8">
  <p:cSld name="Lean 8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52843" y="446468"/>
            <a:ext cx="5539156" cy="6411533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10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7" name="Google Shape;637;p107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9">
  <p:cSld name="Lean 9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0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0" name="Google Shape;640;p108"/>
          <p:cNvSpPr txBox="1"/>
          <p:nvPr>
            <p:ph idx="1" type="body"/>
          </p:nvPr>
        </p:nvSpPr>
        <p:spPr>
          <a:xfrm>
            <a:off x="1598376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641" name="Google Shape;641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51979" y="549275"/>
            <a:ext cx="4182190" cy="6308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17">
  <p:cSld name="Lean 17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0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4" name="Google Shape;644;p109"/>
          <p:cNvSpPr txBox="1"/>
          <p:nvPr>
            <p:ph idx="1" type="body"/>
          </p:nvPr>
        </p:nvSpPr>
        <p:spPr>
          <a:xfrm>
            <a:off x="1598376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645" name="Google Shape;645;p1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27842" y="244959"/>
            <a:ext cx="5592178" cy="5807749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109"/>
          <p:cNvSpPr/>
          <p:nvPr/>
        </p:nvSpPr>
        <p:spPr>
          <a:xfrm>
            <a:off x="10162454" y="4335012"/>
            <a:ext cx="1484700" cy="45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7" name="Google Shape;647;p109"/>
          <p:cNvSpPr/>
          <p:nvPr/>
        </p:nvSpPr>
        <p:spPr>
          <a:xfrm>
            <a:off x="6503655" y="4335012"/>
            <a:ext cx="1484700" cy="45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8" name="Google Shape;648;p109"/>
          <p:cNvSpPr txBox="1"/>
          <p:nvPr/>
        </p:nvSpPr>
        <p:spPr>
          <a:xfrm>
            <a:off x="10338889" y="4351724"/>
            <a:ext cx="1209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O cliente recebe um SMS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109"/>
          <p:cNvSpPr txBox="1"/>
          <p:nvPr/>
        </p:nvSpPr>
        <p:spPr>
          <a:xfrm>
            <a:off x="8325931" y="6052709"/>
            <a:ext cx="14649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O mesmo cliente resolve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109"/>
          <p:cNvSpPr txBox="1"/>
          <p:nvPr/>
        </p:nvSpPr>
        <p:spPr>
          <a:xfrm>
            <a:off x="5943940" y="4370012"/>
            <a:ext cx="19743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Se precisar, nosso time de atendimento entra em ação</a:t>
            </a:r>
            <a:endParaRPr b="0" i="0" sz="11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1" name="Google Shape;651;p109"/>
          <p:cNvSpPr txBox="1"/>
          <p:nvPr/>
        </p:nvSpPr>
        <p:spPr>
          <a:xfrm>
            <a:off x="7632541" y="2191337"/>
            <a:ext cx="270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Mensageiro aciona o “DeuRuim” quando tem problema na entrega</a:t>
            </a:r>
            <a:endParaRPr b="0" i="0" sz="11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2" name="Google Shape;652;p109"/>
          <p:cNvSpPr/>
          <p:nvPr/>
        </p:nvSpPr>
        <p:spPr>
          <a:xfrm>
            <a:off x="10194426" y="549275"/>
            <a:ext cx="288900" cy="288900"/>
          </a:xfrm>
          <a:prstGeom prst="ellipse">
            <a:avLst/>
          </a:prstGeom>
          <a:solidFill>
            <a:srgbClr val="00BA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09"/>
          <p:cNvSpPr/>
          <p:nvPr/>
        </p:nvSpPr>
        <p:spPr>
          <a:xfrm>
            <a:off x="10827240" y="2505101"/>
            <a:ext cx="288900" cy="288900"/>
          </a:xfrm>
          <a:prstGeom prst="ellipse">
            <a:avLst/>
          </a:prstGeom>
          <a:solidFill>
            <a:srgbClr val="00BA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09"/>
          <p:cNvSpPr/>
          <p:nvPr/>
        </p:nvSpPr>
        <p:spPr>
          <a:xfrm>
            <a:off x="9716695" y="5415157"/>
            <a:ext cx="288900" cy="288900"/>
          </a:xfrm>
          <a:prstGeom prst="ellipse">
            <a:avLst/>
          </a:prstGeom>
          <a:solidFill>
            <a:srgbClr val="00BA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b="1" i="0" sz="12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5" name="Google Shape;655;p109"/>
          <p:cNvSpPr/>
          <p:nvPr/>
        </p:nvSpPr>
        <p:spPr>
          <a:xfrm>
            <a:off x="6397065" y="2620306"/>
            <a:ext cx="288900" cy="288900"/>
          </a:xfrm>
          <a:prstGeom prst="ellipse">
            <a:avLst/>
          </a:prstGeom>
          <a:solidFill>
            <a:srgbClr val="00BA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109"/>
          <p:cNvSpPr txBox="1"/>
          <p:nvPr/>
        </p:nvSpPr>
        <p:spPr>
          <a:xfrm>
            <a:off x="8728053" y="990136"/>
            <a:ext cx="1198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Rua não localizada</a:t>
            </a:r>
            <a:endParaRPr b="0" i="0" sz="8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7" name="Google Shape;657;p109"/>
          <p:cNvSpPr txBox="1"/>
          <p:nvPr/>
        </p:nvSpPr>
        <p:spPr>
          <a:xfrm>
            <a:off x="8728053" y="1289031"/>
            <a:ext cx="1198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Cliente quer cancelar</a:t>
            </a:r>
            <a:endParaRPr b="0" i="0" sz="8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8" name="Google Shape;658;p109"/>
          <p:cNvSpPr txBox="1"/>
          <p:nvPr/>
        </p:nvSpPr>
        <p:spPr>
          <a:xfrm>
            <a:off x="8728053" y="1591736"/>
            <a:ext cx="1198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Cliente ausente</a:t>
            </a:r>
            <a:endParaRPr b="0" i="0" sz="8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9" name="Google Shape;659;p109"/>
          <p:cNvSpPr txBox="1"/>
          <p:nvPr/>
        </p:nvSpPr>
        <p:spPr>
          <a:xfrm>
            <a:off x="8728053" y="1889011"/>
            <a:ext cx="152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Restaurante quer cancelar</a:t>
            </a:r>
            <a:endParaRPr b="0" i="0" sz="8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2">
  <p:cSld name="Thanks 2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womans face&#10;&#10;Description generated with high confidence" id="661" name="Google Shape;661;p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11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63" name="Google Shape;663;p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9636" y="2946600"/>
            <a:ext cx="2731912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4" name="Google Shape;664;p110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65" name="Google Shape;665;p110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6" name="Google Shape;666;p110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7" name="Google Shape;667;p110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3">
  <p:cSld name="Thanks 3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Google Shape;669;p1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11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1" name="Google Shape;671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9636" y="2946600"/>
            <a:ext cx="2731912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2" name="Google Shape;672;p111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73" name="Google Shape;673;p111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4" name="Google Shape;674;p111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5" name="Google Shape;675;p111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hanks 3">
  <p:cSld name="1_Thanks 3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1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11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9" name="Google Shape;679;p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9636" y="2946600"/>
            <a:ext cx="2731912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0" name="Google Shape;680;p112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81" name="Google Shape;681;p112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2" name="Google Shape;682;p112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3" name="Google Shape;683;p112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Divider 2">
  <p:cSld name="1_Divider 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7086600" y="737288"/>
            <a:ext cx="4498238" cy="5497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sz="16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2pPr>
            <a:lvl3pPr indent="-342900" lvl="2" marL="13716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8" name="Google Shape;7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6781" y="0"/>
            <a:ext cx="5143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spirational 1">
  <p:cSld name="Inspirational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1012493" y="0"/>
            <a:ext cx="11179507" cy="6858000"/>
          </a:xfrm>
          <a:prstGeom prst="rect">
            <a:avLst/>
          </a:prstGeom>
          <a:gradFill>
            <a:gsLst>
              <a:gs pos="0">
                <a:srgbClr val="07BCFF"/>
              </a:gs>
              <a:gs pos="100000">
                <a:srgbClr val="38E4FF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" name="Google Shape;8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1595439" y="2555082"/>
            <a:ext cx="10080624" cy="1747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hanks">
  <p:cSld name="1_Thank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9503" y="2861404"/>
            <a:ext cx="3436689" cy="1123124"/>
          </a:xfrm>
          <a:prstGeom prst="rect">
            <a:avLst/>
          </a:prstGeom>
          <a:noFill/>
          <a:ln>
            <a:noFill/>
          </a:ln>
          <a:effectLst>
            <a:outerShdw blurRad="190500" sx="104999" rotWithShape="0" algn="t" dir="5400000" dist="76200" sy="104999">
              <a:srgbClr val="000000">
                <a:alpha val="29803"/>
              </a:srgbClr>
            </a:outerShdw>
          </a:effectLst>
        </p:spPr>
      </p:pic>
      <p:cxnSp>
        <p:nvCxnSpPr>
          <p:cNvPr id="88" name="Google Shape;88;p14"/>
          <p:cNvCxnSpPr/>
          <p:nvPr/>
        </p:nvCxnSpPr>
        <p:spPr>
          <a:xfrm rot="10800000">
            <a:off x="6019797" y="2766590"/>
            <a:ext cx="0" cy="1440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6646768" y="2710484"/>
            <a:ext cx="4115803" cy="476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3200"/>
              <a:buNone/>
              <a:defRPr b="0" sz="32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2" type="body"/>
          </p:nvPr>
        </p:nvSpPr>
        <p:spPr>
          <a:xfrm>
            <a:off x="6646768" y="3906209"/>
            <a:ext cx="2016546" cy="476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3" type="body"/>
          </p:nvPr>
        </p:nvSpPr>
        <p:spPr>
          <a:xfrm>
            <a:off x="6646768" y="3295274"/>
            <a:ext cx="4115803" cy="476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3200"/>
              <a:buNone/>
              <a:defRPr b="0" sz="32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over 1">
  <p:cSld name="2_Cover 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89350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9814" y="0"/>
            <a:ext cx="111187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07" y="1434259"/>
            <a:ext cx="1410880" cy="461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>
            <p:ph type="ctrTitle"/>
          </p:nvPr>
        </p:nvSpPr>
        <p:spPr>
          <a:xfrm>
            <a:off x="1068609" y="2430099"/>
            <a:ext cx="5120518" cy="1528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pen Sans"/>
              <a:buNone/>
              <a:defRPr b="0" i="0" sz="4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068607" y="4047309"/>
            <a:ext cx="5120519" cy="5510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0" i="0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1068608" y="5119391"/>
            <a:ext cx="5120928" cy="33901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Font typeface="Arial"/>
              <a:buNone/>
              <a:defRPr b="0" i="0"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Font typeface="Arial"/>
              <a:buNone/>
              <a:defRPr b="0" i="0" sz="10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68609" y="1453818"/>
            <a:ext cx="1709945" cy="558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66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Divider 1">
  <p:cSld name="3_Divider 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092" y="0"/>
            <a:ext cx="510890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086600" y="737288"/>
            <a:ext cx="4498238" cy="5497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sz="16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2pPr>
            <a:lvl3pPr indent="-342900" lvl="2" marL="13716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2">
  <p:cSld name="Divider 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7086600" y="737288"/>
            <a:ext cx="4498238" cy="5497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sz="16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2pPr>
            <a:lvl3pPr indent="-342900" lvl="2" marL="13716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holding, person, indoor, electronics&#10;&#10;Description generated with very high confidence" id="108" name="Google Shape;10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Blank_detail_2">
  <p:cSld name="1_Blank_detail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1387" y="4670830"/>
            <a:ext cx="2101212" cy="2187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+ Bullets">
  <p:cSld name="Blank + Bullet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6" name="Google Shape;11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4247" y="4647970"/>
            <a:ext cx="2101212" cy="218717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1595438" y="1557338"/>
            <a:ext cx="10080625" cy="4859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">
  <p:cSld name="1 Gráfico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1594168" y="1557338"/>
            <a:ext cx="10080623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3" name="Google Shape;123;p20"/>
          <p:cNvCxnSpPr/>
          <p:nvPr/>
        </p:nvCxnSpPr>
        <p:spPr>
          <a:xfrm>
            <a:off x="1594168" y="1794891"/>
            <a:ext cx="10080623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20"/>
          <p:cNvSpPr txBox="1"/>
          <p:nvPr>
            <p:ph idx="2" type="body"/>
          </p:nvPr>
        </p:nvSpPr>
        <p:spPr>
          <a:xfrm>
            <a:off x="1594168" y="1802891"/>
            <a:ext cx="10080623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0"/>
          <p:cNvSpPr txBox="1"/>
          <p:nvPr>
            <p:ph idx="3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Blank">
  <p:cSld name="Lean 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2 Gráficos">
  <p:cSld name="1_2 Gráfico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1594169" y="2065718"/>
            <a:ext cx="4320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30" name="Google Shape;130;p21"/>
          <p:cNvCxnSpPr/>
          <p:nvPr/>
        </p:nvCxnSpPr>
        <p:spPr>
          <a:xfrm>
            <a:off x="1594169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1" name="Google Shape;131;p21"/>
          <p:cNvSpPr txBox="1"/>
          <p:nvPr>
            <p:ph idx="2" type="body"/>
          </p:nvPr>
        </p:nvSpPr>
        <p:spPr>
          <a:xfrm>
            <a:off x="1594169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3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4" type="body"/>
          </p:nvPr>
        </p:nvSpPr>
        <p:spPr>
          <a:xfrm>
            <a:off x="7354793" y="2065718"/>
            <a:ext cx="4320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34" name="Google Shape;134;p21"/>
          <p:cNvCxnSpPr/>
          <p:nvPr/>
        </p:nvCxnSpPr>
        <p:spPr>
          <a:xfrm>
            <a:off x="7354793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21"/>
          <p:cNvSpPr txBox="1"/>
          <p:nvPr>
            <p:ph idx="5" type="body"/>
          </p:nvPr>
        </p:nvSpPr>
        <p:spPr>
          <a:xfrm>
            <a:off x="7354793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Bullets">
  <p:cSld name="2 Bullet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2" type="body"/>
          </p:nvPr>
        </p:nvSpPr>
        <p:spPr>
          <a:xfrm>
            <a:off x="1595438" y="2060574"/>
            <a:ext cx="4321175" cy="3852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3" type="body"/>
          </p:nvPr>
        </p:nvSpPr>
        <p:spPr>
          <a:xfrm>
            <a:off x="7354887" y="2060574"/>
            <a:ext cx="4321175" cy="3852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Gráficos">
  <p:cSld name="4 Gráficos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1594169" y="1557338"/>
            <a:ext cx="4752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46" name="Google Shape;146;p23"/>
          <p:cNvCxnSpPr/>
          <p:nvPr/>
        </p:nvCxnSpPr>
        <p:spPr>
          <a:xfrm>
            <a:off x="1594169" y="1794891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" name="Google Shape;147;p23"/>
          <p:cNvSpPr txBox="1"/>
          <p:nvPr>
            <p:ph idx="2" type="body"/>
          </p:nvPr>
        </p:nvSpPr>
        <p:spPr>
          <a:xfrm>
            <a:off x="1594169" y="1802891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3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4" type="body"/>
          </p:nvPr>
        </p:nvSpPr>
        <p:spPr>
          <a:xfrm>
            <a:off x="6924063" y="1562513"/>
            <a:ext cx="4752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0" name="Google Shape;150;p23"/>
          <p:cNvCxnSpPr/>
          <p:nvPr/>
        </p:nvCxnSpPr>
        <p:spPr>
          <a:xfrm>
            <a:off x="6924063" y="180006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23"/>
          <p:cNvSpPr txBox="1"/>
          <p:nvPr>
            <p:ph idx="5" type="body"/>
          </p:nvPr>
        </p:nvSpPr>
        <p:spPr>
          <a:xfrm>
            <a:off x="6924063" y="180806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6" type="body"/>
          </p:nvPr>
        </p:nvSpPr>
        <p:spPr>
          <a:xfrm>
            <a:off x="1594169" y="4222273"/>
            <a:ext cx="4752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3" name="Google Shape;153;p23"/>
          <p:cNvCxnSpPr/>
          <p:nvPr/>
        </p:nvCxnSpPr>
        <p:spPr>
          <a:xfrm>
            <a:off x="1594169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4" name="Google Shape;154;p23"/>
          <p:cNvSpPr txBox="1"/>
          <p:nvPr>
            <p:ph idx="7" type="body"/>
          </p:nvPr>
        </p:nvSpPr>
        <p:spPr>
          <a:xfrm>
            <a:off x="1594169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8" type="body"/>
          </p:nvPr>
        </p:nvSpPr>
        <p:spPr>
          <a:xfrm>
            <a:off x="6924063" y="4222273"/>
            <a:ext cx="4752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6" name="Google Shape;156;p23"/>
          <p:cNvCxnSpPr/>
          <p:nvPr/>
        </p:nvCxnSpPr>
        <p:spPr>
          <a:xfrm>
            <a:off x="6924063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23"/>
          <p:cNvSpPr txBox="1"/>
          <p:nvPr>
            <p:ph idx="9" type="body"/>
          </p:nvPr>
        </p:nvSpPr>
        <p:spPr>
          <a:xfrm>
            <a:off x="6924063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99">
          <p15:clr>
            <a:srgbClr val="FBAE40"/>
          </p15:clr>
        </p15:guide>
        <p15:guide id="2" pos="4362">
          <p15:clr>
            <a:srgbClr val="FBAE40"/>
          </p15:clr>
        </p15:guide>
        <p15:guide id="3" orient="horz" pos="981">
          <p15:clr>
            <a:srgbClr val="FBAE40"/>
          </p15:clr>
        </p15:guide>
        <p15:guide id="4" orient="horz" pos="236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Lean Blank">
  <p:cSld name="1_Lean Blank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4247" y="4647970"/>
            <a:ext cx="2101212" cy="21871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with Graph">
  <p:cSld name="Lean with Graph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7015649" y="1617873"/>
            <a:ext cx="4320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65" name="Google Shape;165;p25"/>
          <p:cNvCxnSpPr/>
          <p:nvPr/>
        </p:nvCxnSpPr>
        <p:spPr>
          <a:xfrm>
            <a:off x="7015649" y="1855426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7015649" y="1863426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3" type="body"/>
          </p:nvPr>
        </p:nvSpPr>
        <p:spPr>
          <a:xfrm>
            <a:off x="7015649" y="2105607"/>
            <a:ext cx="4320000" cy="32863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4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3399">
          <p15:clr>
            <a:srgbClr val="FBAE40"/>
          </p15:clr>
        </p15:guide>
        <p15:guide id="6" pos="4416">
          <p15:clr>
            <a:srgbClr val="FBAE40"/>
          </p15:clr>
        </p15:guide>
        <p15:guide id="7" pos="713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1">
  <p:cSld name="Lean 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A picture containing basketball, athletic game, sport&#10;&#10;Description generated with very high confidence" id="172" name="Google Shape;17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356942"/>
            <a:ext cx="5040312" cy="4144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2">
  <p:cSld name="Lean 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A picture containing electronics&#10;&#10;Description generated with high confidence" id="176" name="Google Shape;17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48" y="1356942"/>
            <a:ext cx="5040313" cy="4144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3">
  <p:cSld name="Lean 3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492942"/>
            <a:ext cx="5044507" cy="387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4">
  <p:cSld name="Lean 4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84" name="Google Shape;184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6320" y="1661400"/>
            <a:ext cx="3507624" cy="3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5">
  <p:cSld name="Lean 5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88" name="Google Shape;188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27" y="1647622"/>
            <a:ext cx="3419141" cy="35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_detail">
  <p:cSld name="Blank_detail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 amt="35000"/>
          </a:blip>
          <a:srcRect b="0" l="41811" r="5566" t="0"/>
          <a:stretch/>
        </p:blipFill>
        <p:spPr>
          <a:xfrm>
            <a:off x="7437114" y="1775270"/>
            <a:ext cx="4754886" cy="5082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6">
  <p:cSld name="Lean 6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89350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7">
  <p:cSld name="Lean 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46761" y="1577171"/>
            <a:ext cx="5304974" cy="3703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8">
  <p:cSld name="Lean 8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00" name="Google Shape;200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3" y="0"/>
            <a:ext cx="555624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">
  <p:cSld name="Cover 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79536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5"/>
          <p:cNvSpPr txBox="1"/>
          <p:nvPr>
            <p:ph type="ctrTitle"/>
          </p:nvPr>
        </p:nvSpPr>
        <p:spPr>
          <a:xfrm>
            <a:off x="1068609" y="2430099"/>
            <a:ext cx="51204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" name="Google Shape;212;p35"/>
          <p:cNvSpPr txBox="1"/>
          <p:nvPr>
            <p:ph idx="1" type="subTitle"/>
          </p:nvPr>
        </p:nvSpPr>
        <p:spPr>
          <a:xfrm>
            <a:off x="1068607" y="4047309"/>
            <a:ext cx="51204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35"/>
          <p:cNvSpPr txBox="1"/>
          <p:nvPr>
            <p:ph idx="2" type="body"/>
          </p:nvPr>
        </p:nvSpPr>
        <p:spPr>
          <a:xfrm>
            <a:off x="1068608" y="5119391"/>
            <a:ext cx="51210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6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1">
  <p:cSld name="Divider 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6" name="Google Shape;216;p3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6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18" name="Google Shape;218;p36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sky, woman, tennis, person&#10;&#10;Description generated with very high confidence" id="219" name="Google Shape;21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+ Bullets">
  <p:cSld name="Blank + Bullets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2" name="Google Shape;222;p3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37"/>
          <p:cNvSpPr txBox="1"/>
          <p:nvPr>
            <p:ph idx="1" type="body"/>
          </p:nvPr>
        </p:nvSpPr>
        <p:spPr>
          <a:xfrm>
            <a:off x="1595438" y="1557338"/>
            <a:ext cx="10080600" cy="48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6" name="Google Shape;226;p3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with Graph">
  <p:cSld name="Lean with Graph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1" name="Google Shape;231;p40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2" name="Google Shape;232;p40"/>
          <p:cNvSpPr txBox="1"/>
          <p:nvPr>
            <p:ph idx="2" type="body"/>
          </p:nvPr>
        </p:nvSpPr>
        <p:spPr>
          <a:xfrm>
            <a:off x="7015649" y="1617873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33" name="Google Shape;233;p40"/>
          <p:cNvCxnSpPr/>
          <p:nvPr/>
        </p:nvCxnSpPr>
        <p:spPr>
          <a:xfrm>
            <a:off x="7015649" y="1855426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4" name="Google Shape;234;p40"/>
          <p:cNvSpPr txBox="1"/>
          <p:nvPr>
            <p:ph idx="3" type="body"/>
          </p:nvPr>
        </p:nvSpPr>
        <p:spPr>
          <a:xfrm>
            <a:off x="7015649" y="1863426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5" name="Google Shape;235;p40"/>
          <p:cNvSpPr txBox="1"/>
          <p:nvPr>
            <p:ph idx="4" type="body"/>
          </p:nvPr>
        </p:nvSpPr>
        <p:spPr>
          <a:xfrm>
            <a:off x="7015649" y="2105607"/>
            <a:ext cx="4320000" cy="3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spirational 3">
  <p:cSld name="Inspirational 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womans face&#10;&#10;Description generated with high confidence" id="237" name="Google Shape;2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1595439" y="2555082"/>
            <a:ext cx="10080600" cy="17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 + 2">
  <p:cSld name="1 Gráfico + 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1594169" y="1563304"/>
            <a:ext cx="5975032" cy="245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34" name="Google Shape;34;p5"/>
          <p:cNvCxnSpPr/>
          <p:nvPr/>
        </p:nvCxnSpPr>
        <p:spPr>
          <a:xfrm>
            <a:off x="1594168" y="1813941"/>
            <a:ext cx="5975032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1594169" y="1808766"/>
            <a:ext cx="5975032" cy="247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3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4" type="body"/>
          </p:nvPr>
        </p:nvSpPr>
        <p:spPr>
          <a:xfrm>
            <a:off x="8432400" y="1563304"/>
            <a:ext cx="3243664" cy="245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38" name="Google Shape;38;p5"/>
          <p:cNvCxnSpPr/>
          <p:nvPr/>
        </p:nvCxnSpPr>
        <p:spPr>
          <a:xfrm>
            <a:off x="8432399" y="1813941"/>
            <a:ext cx="3243664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9" name="Google Shape;39;p5"/>
          <p:cNvSpPr txBox="1"/>
          <p:nvPr>
            <p:ph idx="5" type="body"/>
          </p:nvPr>
        </p:nvSpPr>
        <p:spPr>
          <a:xfrm>
            <a:off x="8432400" y="1808766"/>
            <a:ext cx="3243664" cy="247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6" type="body"/>
          </p:nvPr>
        </p:nvSpPr>
        <p:spPr>
          <a:xfrm>
            <a:off x="8432400" y="4103304"/>
            <a:ext cx="3243664" cy="245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41" name="Google Shape;41;p5"/>
          <p:cNvCxnSpPr/>
          <p:nvPr/>
        </p:nvCxnSpPr>
        <p:spPr>
          <a:xfrm>
            <a:off x="8432399" y="4353941"/>
            <a:ext cx="3243664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" name="Google Shape;42;p5"/>
          <p:cNvSpPr txBox="1"/>
          <p:nvPr>
            <p:ph idx="7" type="body"/>
          </p:nvPr>
        </p:nvSpPr>
        <p:spPr>
          <a:xfrm>
            <a:off x="8432400" y="4348766"/>
            <a:ext cx="3243664" cy="247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Thanks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9650" y="0"/>
            <a:ext cx="111823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3" name="Google Shape;24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9636" y="2946600"/>
            <a:ext cx="2731913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42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5" name="Google Shape;245;p42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6" name="Google Shape;246;p42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2">
  <p:cSld name="Divider 2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0" name="Google Shape;250;p4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p43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52" name="Google Shape;252;p43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holding, person, indoor, electronics&#10;&#10;Description generated with very high confidence" id="253" name="Google Shape;25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">
  <p:cSld name="1 Gráfico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6" name="Google Shape;256;p4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44"/>
          <p:cNvSpPr txBox="1"/>
          <p:nvPr>
            <p:ph idx="1" type="body"/>
          </p:nvPr>
        </p:nvSpPr>
        <p:spPr>
          <a:xfrm>
            <a:off x="1594168" y="1557338"/>
            <a:ext cx="100806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58" name="Google Shape;258;p44"/>
          <p:cNvCxnSpPr/>
          <p:nvPr/>
        </p:nvCxnSpPr>
        <p:spPr>
          <a:xfrm>
            <a:off x="1594168" y="1794891"/>
            <a:ext cx="1008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9" name="Google Shape;259;p44"/>
          <p:cNvSpPr txBox="1"/>
          <p:nvPr>
            <p:ph idx="2" type="body"/>
          </p:nvPr>
        </p:nvSpPr>
        <p:spPr>
          <a:xfrm>
            <a:off x="1594168" y="1802891"/>
            <a:ext cx="100806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0" name="Google Shape;260;p44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 + 2">
  <p:cSld name="1 Gráfico + 2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3" name="Google Shape;263;p4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45"/>
          <p:cNvSpPr txBox="1"/>
          <p:nvPr>
            <p:ph idx="1" type="body"/>
          </p:nvPr>
        </p:nvSpPr>
        <p:spPr>
          <a:xfrm>
            <a:off x="1594169" y="1563304"/>
            <a:ext cx="59751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65" name="Google Shape;265;p45"/>
          <p:cNvCxnSpPr/>
          <p:nvPr/>
        </p:nvCxnSpPr>
        <p:spPr>
          <a:xfrm>
            <a:off x="1594168" y="1813941"/>
            <a:ext cx="597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6" name="Google Shape;266;p45"/>
          <p:cNvSpPr txBox="1"/>
          <p:nvPr>
            <p:ph idx="2" type="body"/>
          </p:nvPr>
        </p:nvSpPr>
        <p:spPr>
          <a:xfrm>
            <a:off x="1594169" y="1808766"/>
            <a:ext cx="5975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7" name="Google Shape;267;p45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4" type="body"/>
          </p:nvPr>
        </p:nvSpPr>
        <p:spPr>
          <a:xfrm>
            <a:off x="8432400" y="156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69" name="Google Shape;269;p45"/>
          <p:cNvCxnSpPr/>
          <p:nvPr/>
        </p:nvCxnSpPr>
        <p:spPr>
          <a:xfrm>
            <a:off x="8432399" y="181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0" name="Google Shape;270;p45"/>
          <p:cNvSpPr txBox="1"/>
          <p:nvPr>
            <p:ph idx="5" type="body"/>
          </p:nvPr>
        </p:nvSpPr>
        <p:spPr>
          <a:xfrm>
            <a:off x="8432400" y="180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1" name="Google Shape;271;p45"/>
          <p:cNvSpPr txBox="1"/>
          <p:nvPr>
            <p:ph idx="6" type="body"/>
          </p:nvPr>
        </p:nvSpPr>
        <p:spPr>
          <a:xfrm>
            <a:off x="8432400" y="410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72" name="Google Shape;272;p45"/>
          <p:cNvCxnSpPr/>
          <p:nvPr/>
        </p:nvCxnSpPr>
        <p:spPr>
          <a:xfrm>
            <a:off x="8432399" y="435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3" name="Google Shape;273;p45"/>
          <p:cNvSpPr txBox="1"/>
          <p:nvPr>
            <p:ph idx="7" type="body"/>
          </p:nvPr>
        </p:nvSpPr>
        <p:spPr>
          <a:xfrm>
            <a:off x="8432400" y="434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Gráficos">
  <p:cSld name="2 Gráficos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6" name="Google Shape;276;p4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7" name="Google Shape;277;p46"/>
          <p:cNvSpPr txBox="1"/>
          <p:nvPr>
            <p:ph idx="1" type="body"/>
          </p:nvPr>
        </p:nvSpPr>
        <p:spPr>
          <a:xfrm>
            <a:off x="1594169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78" name="Google Shape;278;p46"/>
          <p:cNvCxnSpPr/>
          <p:nvPr/>
        </p:nvCxnSpPr>
        <p:spPr>
          <a:xfrm>
            <a:off x="1594169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9" name="Google Shape;279;p46"/>
          <p:cNvSpPr txBox="1"/>
          <p:nvPr>
            <p:ph idx="2" type="body"/>
          </p:nvPr>
        </p:nvSpPr>
        <p:spPr>
          <a:xfrm>
            <a:off x="1594169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1" name="Google Shape;281;p46"/>
          <p:cNvSpPr txBox="1"/>
          <p:nvPr>
            <p:ph idx="4" type="body"/>
          </p:nvPr>
        </p:nvSpPr>
        <p:spPr>
          <a:xfrm>
            <a:off x="7354793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82" name="Google Shape;282;p46"/>
          <p:cNvCxnSpPr/>
          <p:nvPr/>
        </p:nvCxnSpPr>
        <p:spPr>
          <a:xfrm>
            <a:off x="7354793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3" name="Google Shape;283;p46"/>
          <p:cNvSpPr txBox="1"/>
          <p:nvPr>
            <p:ph idx="5" type="body"/>
          </p:nvPr>
        </p:nvSpPr>
        <p:spPr>
          <a:xfrm>
            <a:off x="7354793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Bullets">
  <p:cSld name="2 Bullets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6" name="Google Shape;286;p4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47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8" name="Google Shape;288;p47"/>
          <p:cNvSpPr txBox="1"/>
          <p:nvPr>
            <p:ph idx="2" type="body"/>
          </p:nvPr>
        </p:nvSpPr>
        <p:spPr>
          <a:xfrm>
            <a:off x="1595438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3" type="body"/>
          </p:nvPr>
        </p:nvSpPr>
        <p:spPr>
          <a:xfrm>
            <a:off x="7354887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Gráficos">
  <p:cSld name="4 Gráficos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2" name="Google Shape;292;p4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3" name="Google Shape;293;p48"/>
          <p:cNvSpPr txBox="1"/>
          <p:nvPr>
            <p:ph idx="1" type="body"/>
          </p:nvPr>
        </p:nvSpPr>
        <p:spPr>
          <a:xfrm>
            <a:off x="1594169" y="1557338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94" name="Google Shape;294;p48"/>
          <p:cNvCxnSpPr/>
          <p:nvPr/>
        </p:nvCxnSpPr>
        <p:spPr>
          <a:xfrm>
            <a:off x="1594169" y="1794891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5" name="Google Shape;295;p48"/>
          <p:cNvSpPr txBox="1"/>
          <p:nvPr>
            <p:ph idx="2" type="body"/>
          </p:nvPr>
        </p:nvSpPr>
        <p:spPr>
          <a:xfrm>
            <a:off x="1594169" y="1802891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6" name="Google Shape;296;p48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7" name="Google Shape;297;p48"/>
          <p:cNvSpPr txBox="1"/>
          <p:nvPr>
            <p:ph idx="4" type="body"/>
          </p:nvPr>
        </p:nvSpPr>
        <p:spPr>
          <a:xfrm>
            <a:off x="6924063" y="156251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98" name="Google Shape;298;p48"/>
          <p:cNvCxnSpPr/>
          <p:nvPr/>
        </p:nvCxnSpPr>
        <p:spPr>
          <a:xfrm>
            <a:off x="6924063" y="180006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9" name="Google Shape;299;p48"/>
          <p:cNvSpPr txBox="1"/>
          <p:nvPr>
            <p:ph idx="5" type="body"/>
          </p:nvPr>
        </p:nvSpPr>
        <p:spPr>
          <a:xfrm>
            <a:off x="6924063" y="180806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0" name="Google Shape;300;p48"/>
          <p:cNvSpPr txBox="1"/>
          <p:nvPr>
            <p:ph idx="6" type="body"/>
          </p:nvPr>
        </p:nvSpPr>
        <p:spPr>
          <a:xfrm>
            <a:off x="1594169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301" name="Google Shape;301;p48"/>
          <p:cNvCxnSpPr/>
          <p:nvPr/>
        </p:nvCxnSpPr>
        <p:spPr>
          <a:xfrm>
            <a:off x="1594169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2" name="Google Shape;302;p48"/>
          <p:cNvSpPr txBox="1"/>
          <p:nvPr>
            <p:ph idx="7" type="body"/>
          </p:nvPr>
        </p:nvSpPr>
        <p:spPr>
          <a:xfrm>
            <a:off x="1594169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3" name="Google Shape;303;p48"/>
          <p:cNvSpPr txBox="1"/>
          <p:nvPr>
            <p:ph idx="8" type="body"/>
          </p:nvPr>
        </p:nvSpPr>
        <p:spPr>
          <a:xfrm>
            <a:off x="6924063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304" name="Google Shape;304;p48"/>
          <p:cNvCxnSpPr/>
          <p:nvPr/>
        </p:nvCxnSpPr>
        <p:spPr>
          <a:xfrm>
            <a:off x="6924063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5" name="Google Shape;305;p48"/>
          <p:cNvSpPr txBox="1"/>
          <p:nvPr>
            <p:ph idx="9" type="body"/>
          </p:nvPr>
        </p:nvSpPr>
        <p:spPr>
          <a:xfrm>
            <a:off x="6924063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99">
          <p15:clr>
            <a:srgbClr val="FBAE40"/>
          </p15:clr>
        </p15:guide>
        <p15:guide id="2" pos="4362">
          <p15:clr>
            <a:srgbClr val="FBAE40"/>
          </p15:clr>
        </p15:guide>
        <p15:guide id="3" orient="horz" pos="981">
          <p15:clr>
            <a:srgbClr val="FBAE40"/>
          </p15:clr>
        </p15:guide>
        <p15:guide id="4" orient="horz" pos="2364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Blank">
  <p:cSld name="Lean Blank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49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1">
  <p:cSld name="Lean 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Google Shape;311;p50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basketball, athletic game, sport&#10;&#10;Description generated with very high confidence" id="312" name="Google Shape;312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2">
  <p:cSld name="Lean 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51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electronics&#10;&#10;Description generated with high confidence" id="316" name="Google Shape;316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48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3">
  <p:cSld name="Lean 3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9" name="Google Shape;319;p52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20" name="Google Shape;320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492942"/>
            <a:ext cx="5044507" cy="387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4">
  <p:cSld name="Lean 4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3" name="Google Shape;323;p53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24" name="Google Shape;324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6320" y="1661400"/>
            <a:ext cx="3507624" cy="3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5">
  <p:cSld name="Lean 5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7" name="Google Shape;327;p54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28" name="Google Shape;3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27" y="1647622"/>
            <a:ext cx="3419141" cy="35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6">
  <p:cSld name="Lean 6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89350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55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7">
  <p:cSld name="Lean 7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5" name="Google Shape;335;p56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36" name="Google Shape;336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46761" y="1577171"/>
            <a:ext cx="5304974" cy="3703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8">
  <p:cSld name="Lean 8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52843" y="446468"/>
            <a:ext cx="5539156" cy="641153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0" name="Google Shape;340;p57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9">
  <p:cSld name="Lean 9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58"/>
          <p:cNvSpPr txBox="1"/>
          <p:nvPr>
            <p:ph idx="1" type="body"/>
          </p:nvPr>
        </p:nvSpPr>
        <p:spPr>
          <a:xfrm>
            <a:off x="6635750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44" name="Google Shape;344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30153" y="553567"/>
            <a:ext cx="4182190" cy="6308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">
  <p:cSld name="Cover 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79536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60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54" name="Google Shape;35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60"/>
          <p:cNvSpPr txBox="1"/>
          <p:nvPr>
            <p:ph type="ctrTitle"/>
          </p:nvPr>
        </p:nvSpPr>
        <p:spPr>
          <a:xfrm>
            <a:off x="1068609" y="2430099"/>
            <a:ext cx="51204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6" name="Google Shape;356;p60"/>
          <p:cNvSpPr txBox="1"/>
          <p:nvPr>
            <p:ph idx="1" type="subTitle"/>
          </p:nvPr>
        </p:nvSpPr>
        <p:spPr>
          <a:xfrm>
            <a:off x="1068607" y="4047309"/>
            <a:ext cx="51204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7" name="Google Shape;357;p60"/>
          <p:cNvSpPr txBox="1"/>
          <p:nvPr>
            <p:ph idx="2" type="body"/>
          </p:nvPr>
        </p:nvSpPr>
        <p:spPr>
          <a:xfrm>
            <a:off x="1068608" y="5119391"/>
            <a:ext cx="51210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65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1">
  <p:cSld name="Divider 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1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60" name="Google Shape;360;p6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1" name="Google Shape;361;p61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362" name="Google Shape;362;p61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sky, woman, tennis, person&#10;&#10;Description generated with very high confidence" id="363" name="Google Shape;363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+ Bullets">
  <p:cSld name="Blank + Bullets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2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6" name="Google Shape;366;p6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7" name="Google Shape;367;p62"/>
          <p:cNvSpPr txBox="1"/>
          <p:nvPr>
            <p:ph idx="1" type="body"/>
          </p:nvPr>
        </p:nvSpPr>
        <p:spPr>
          <a:xfrm>
            <a:off x="1595438" y="1557338"/>
            <a:ext cx="10080600" cy="48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Divider 1">
  <p:cSld name="1_Divider 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10996" r="0" t="0"/>
          <a:stretch/>
        </p:blipFill>
        <p:spPr>
          <a:xfrm>
            <a:off x="1035202" y="672627"/>
            <a:ext cx="5845101" cy="584336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086600" y="737288"/>
            <a:ext cx="4498238" cy="5497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sz="16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2pPr>
            <a:lvl3pPr indent="-342900" lvl="2" marL="13716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3">
            <a:alphaModFix/>
          </a:blip>
          <a:srcRect b="17142" l="57813" r="23756" t="62143"/>
          <a:stretch/>
        </p:blipFill>
        <p:spPr>
          <a:xfrm>
            <a:off x="3982510" y="4293196"/>
            <a:ext cx="1271415" cy="1332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3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0" name="Google Shape;370;p6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1" name="Google Shape;371;p63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with Graph">
  <p:cSld name="Lean with Graph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5" name="Google Shape;375;p65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6" name="Google Shape;376;p65"/>
          <p:cNvSpPr txBox="1"/>
          <p:nvPr>
            <p:ph idx="2" type="body"/>
          </p:nvPr>
        </p:nvSpPr>
        <p:spPr>
          <a:xfrm>
            <a:off x="7015649" y="1617873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377" name="Google Shape;377;p65"/>
          <p:cNvCxnSpPr/>
          <p:nvPr/>
        </p:nvCxnSpPr>
        <p:spPr>
          <a:xfrm>
            <a:off x="7015649" y="1855426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8" name="Google Shape;378;p65"/>
          <p:cNvSpPr txBox="1"/>
          <p:nvPr>
            <p:ph idx="3" type="body"/>
          </p:nvPr>
        </p:nvSpPr>
        <p:spPr>
          <a:xfrm>
            <a:off x="7015649" y="1863426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9" name="Google Shape;379;p65"/>
          <p:cNvSpPr txBox="1"/>
          <p:nvPr>
            <p:ph idx="4" type="body"/>
          </p:nvPr>
        </p:nvSpPr>
        <p:spPr>
          <a:xfrm>
            <a:off x="7015649" y="2105607"/>
            <a:ext cx="4320000" cy="3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spirational 3">
  <p:cSld name="Inspirational 3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womans face&#10;&#10;Description generated with high confidence" id="381" name="Google Shape;381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6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3" name="Google Shape;383;p66"/>
          <p:cNvSpPr txBox="1"/>
          <p:nvPr>
            <p:ph idx="1" type="body"/>
          </p:nvPr>
        </p:nvSpPr>
        <p:spPr>
          <a:xfrm>
            <a:off x="1595439" y="2555082"/>
            <a:ext cx="10080600" cy="17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Thanks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6" name="Google Shape;386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9636" y="2946600"/>
            <a:ext cx="2731913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7" name="Google Shape;387;p67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8" name="Google Shape;388;p67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89" name="Google Shape;389;p67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0" name="Google Shape;390;p67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2">
  <p:cSld name="Divider 2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8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3" name="Google Shape;393;p6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4" name="Google Shape;394;p68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395" name="Google Shape;395;p68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holding, person, indoor, electronics&#10;&#10;Description generated with very high confidence" id="396" name="Google Shape;396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">
  <p:cSld name="1 Gráfico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9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9" name="Google Shape;399;p6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0" name="Google Shape;400;p69"/>
          <p:cNvSpPr txBox="1"/>
          <p:nvPr>
            <p:ph idx="1" type="body"/>
          </p:nvPr>
        </p:nvSpPr>
        <p:spPr>
          <a:xfrm>
            <a:off x="1594168" y="1557338"/>
            <a:ext cx="100806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01" name="Google Shape;401;p69"/>
          <p:cNvCxnSpPr/>
          <p:nvPr/>
        </p:nvCxnSpPr>
        <p:spPr>
          <a:xfrm>
            <a:off x="1594168" y="1794891"/>
            <a:ext cx="1008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2" name="Google Shape;402;p69"/>
          <p:cNvSpPr txBox="1"/>
          <p:nvPr>
            <p:ph idx="2" type="body"/>
          </p:nvPr>
        </p:nvSpPr>
        <p:spPr>
          <a:xfrm>
            <a:off x="1594168" y="1802891"/>
            <a:ext cx="100806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3" name="Google Shape;403;p69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 + 2">
  <p:cSld name="1 Gráfico + 2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70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6" name="Google Shape;406;p7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7" name="Google Shape;407;p70"/>
          <p:cNvSpPr txBox="1"/>
          <p:nvPr>
            <p:ph idx="1" type="body"/>
          </p:nvPr>
        </p:nvSpPr>
        <p:spPr>
          <a:xfrm>
            <a:off x="1594169" y="1563304"/>
            <a:ext cx="59751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08" name="Google Shape;408;p70"/>
          <p:cNvCxnSpPr/>
          <p:nvPr/>
        </p:nvCxnSpPr>
        <p:spPr>
          <a:xfrm>
            <a:off x="1594168" y="1813941"/>
            <a:ext cx="597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9" name="Google Shape;409;p70"/>
          <p:cNvSpPr txBox="1"/>
          <p:nvPr>
            <p:ph idx="2" type="body"/>
          </p:nvPr>
        </p:nvSpPr>
        <p:spPr>
          <a:xfrm>
            <a:off x="1594169" y="1808766"/>
            <a:ext cx="5975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0" name="Google Shape;410;p70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1" name="Google Shape;411;p70"/>
          <p:cNvSpPr txBox="1"/>
          <p:nvPr>
            <p:ph idx="4" type="body"/>
          </p:nvPr>
        </p:nvSpPr>
        <p:spPr>
          <a:xfrm>
            <a:off x="8432400" y="156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12" name="Google Shape;412;p70"/>
          <p:cNvCxnSpPr/>
          <p:nvPr/>
        </p:nvCxnSpPr>
        <p:spPr>
          <a:xfrm>
            <a:off x="8432399" y="181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3" name="Google Shape;413;p70"/>
          <p:cNvSpPr txBox="1"/>
          <p:nvPr>
            <p:ph idx="5" type="body"/>
          </p:nvPr>
        </p:nvSpPr>
        <p:spPr>
          <a:xfrm>
            <a:off x="8432400" y="180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4" name="Google Shape;414;p70"/>
          <p:cNvSpPr txBox="1"/>
          <p:nvPr>
            <p:ph idx="6" type="body"/>
          </p:nvPr>
        </p:nvSpPr>
        <p:spPr>
          <a:xfrm>
            <a:off x="8432400" y="410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15" name="Google Shape;415;p70"/>
          <p:cNvCxnSpPr/>
          <p:nvPr/>
        </p:nvCxnSpPr>
        <p:spPr>
          <a:xfrm>
            <a:off x="8432399" y="435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6" name="Google Shape;416;p70"/>
          <p:cNvSpPr txBox="1"/>
          <p:nvPr>
            <p:ph idx="7" type="body"/>
          </p:nvPr>
        </p:nvSpPr>
        <p:spPr>
          <a:xfrm>
            <a:off x="8432400" y="434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8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Gráficos">
  <p:cSld name="2 Gráficos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1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9" name="Google Shape;419;p7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0" name="Google Shape;420;p71"/>
          <p:cNvSpPr txBox="1"/>
          <p:nvPr>
            <p:ph idx="1" type="body"/>
          </p:nvPr>
        </p:nvSpPr>
        <p:spPr>
          <a:xfrm>
            <a:off x="1594169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21" name="Google Shape;421;p71"/>
          <p:cNvCxnSpPr/>
          <p:nvPr/>
        </p:nvCxnSpPr>
        <p:spPr>
          <a:xfrm>
            <a:off x="1594169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2" name="Google Shape;422;p71"/>
          <p:cNvSpPr txBox="1"/>
          <p:nvPr>
            <p:ph idx="2" type="body"/>
          </p:nvPr>
        </p:nvSpPr>
        <p:spPr>
          <a:xfrm>
            <a:off x="1594169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3" name="Google Shape;423;p71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4" name="Google Shape;424;p71"/>
          <p:cNvSpPr txBox="1"/>
          <p:nvPr>
            <p:ph idx="4" type="body"/>
          </p:nvPr>
        </p:nvSpPr>
        <p:spPr>
          <a:xfrm>
            <a:off x="7354793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25" name="Google Shape;425;p71"/>
          <p:cNvCxnSpPr/>
          <p:nvPr/>
        </p:nvCxnSpPr>
        <p:spPr>
          <a:xfrm>
            <a:off x="7354793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6" name="Google Shape;426;p71"/>
          <p:cNvSpPr txBox="1"/>
          <p:nvPr>
            <p:ph idx="5" type="body"/>
          </p:nvPr>
        </p:nvSpPr>
        <p:spPr>
          <a:xfrm>
            <a:off x="7354793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Bullets">
  <p:cSld name="2 Bullet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2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9" name="Google Shape;429;p7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0" name="Google Shape;430;p72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1" name="Google Shape;431;p72"/>
          <p:cNvSpPr txBox="1"/>
          <p:nvPr>
            <p:ph idx="2" type="body"/>
          </p:nvPr>
        </p:nvSpPr>
        <p:spPr>
          <a:xfrm>
            <a:off x="1595438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2" name="Google Shape;432;p72"/>
          <p:cNvSpPr txBox="1"/>
          <p:nvPr>
            <p:ph idx="3" type="body"/>
          </p:nvPr>
        </p:nvSpPr>
        <p:spPr>
          <a:xfrm>
            <a:off x="7354887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Inspirational 1">
  <p:cSld name="2_Inspirational 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4" name="Google Shape;54;p8"/>
          <p:cNvPicPr preferRelativeResize="0"/>
          <p:nvPr/>
        </p:nvPicPr>
        <p:blipFill rotWithShape="1">
          <a:blip r:embed="rId2">
            <a:alphaModFix/>
          </a:blip>
          <a:srcRect b="0" l="24151" r="0" t="0"/>
          <a:stretch/>
        </p:blipFill>
        <p:spPr>
          <a:xfrm>
            <a:off x="3543300" y="0"/>
            <a:ext cx="924751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/>
          <p:nvPr/>
        </p:nvSpPr>
        <p:spPr>
          <a:xfrm>
            <a:off x="1081073" y="0"/>
            <a:ext cx="5274007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" name="Google Shape;56;p8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Gráficos">
  <p:cSld name="4 Gráficos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73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5" name="Google Shape;435;p7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6" name="Google Shape;436;p73"/>
          <p:cNvSpPr txBox="1"/>
          <p:nvPr>
            <p:ph idx="1" type="body"/>
          </p:nvPr>
        </p:nvSpPr>
        <p:spPr>
          <a:xfrm>
            <a:off x="1594169" y="1557338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37" name="Google Shape;437;p73"/>
          <p:cNvCxnSpPr/>
          <p:nvPr/>
        </p:nvCxnSpPr>
        <p:spPr>
          <a:xfrm>
            <a:off x="1594169" y="1794891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8" name="Google Shape;438;p73"/>
          <p:cNvSpPr txBox="1"/>
          <p:nvPr>
            <p:ph idx="2" type="body"/>
          </p:nvPr>
        </p:nvSpPr>
        <p:spPr>
          <a:xfrm>
            <a:off x="1594169" y="1802891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9" name="Google Shape;439;p73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0" name="Google Shape;440;p73"/>
          <p:cNvSpPr txBox="1"/>
          <p:nvPr>
            <p:ph idx="4" type="body"/>
          </p:nvPr>
        </p:nvSpPr>
        <p:spPr>
          <a:xfrm>
            <a:off x="6924063" y="156251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41" name="Google Shape;441;p73"/>
          <p:cNvCxnSpPr/>
          <p:nvPr/>
        </p:nvCxnSpPr>
        <p:spPr>
          <a:xfrm>
            <a:off x="6924063" y="180006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2" name="Google Shape;442;p73"/>
          <p:cNvSpPr txBox="1"/>
          <p:nvPr>
            <p:ph idx="5" type="body"/>
          </p:nvPr>
        </p:nvSpPr>
        <p:spPr>
          <a:xfrm>
            <a:off x="6924063" y="180806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3" name="Google Shape;443;p73"/>
          <p:cNvSpPr txBox="1"/>
          <p:nvPr>
            <p:ph idx="6" type="body"/>
          </p:nvPr>
        </p:nvSpPr>
        <p:spPr>
          <a:xfrm>
            <a:off x="1594169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44" name="Google Shape;444;p73"/>
          <p:cNvCxnSpPr/>
          <p:nvPr/>
        </p:nvCxnSpPr>
        <p:spPr>
          <a:xfrm>
            <a:off x="1594169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5" name="Google Shape;445;p73"/>
          <p:cNvSpPr txBox="1"/>
          <p:nvPr>
            <p:ph idx="7" type="body"/>
          </p:nvPr>
        </p:nvSpPr>
        <p:spPr>
          <a:xfrm>
            <a:off x="1594169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6" name="Google Shape;446;p73"/>
          <p:cNvSpPr txBox="1"/>
          <p:nvPr>
            <p:ph idx="8" type="body"/>
          </p:nvPr>
        </p:nvSpPr>
        <p:spPr>
          <a:xfrm>
            <a:off x="6924063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447" name="Google Shape;447;p73"/>
          <p:cNvCxnSpPr/>
          <p:nvPr/>
        </p:nvCxnSpPr>
        <p:spPr>
          <a:xfrm>
            <a:off x="6924063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8" name="Google Shape;448;p73"/>
          <p:cNvSpPr txBox="1"/>
          <p:nvPr>
            <p:ph idx="9" type="body"/>
          </p:nvPr>
        </p:nvSpPr>
        <p:spPr>
          <a:xfrm>
            <a:off x="6924063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99">
          <p15:clr>
            <a:srgbClr val="FBAE40"/>
          </p15:clr>
        </p15:guide>
        <p15:guide id="2" pos="4362">
          <p15:clr>
            <a:srgbClr val="FBAE40"/>
          </p15:clr>
        </p15:guide>
        <p15:guide id="3" orient="horz" pos="981">
          <p15:clr>
            <a:srgbClr val="FBAE40"/>
          </p15:clr>
        </p15:guide>
        <p15:guide id="4" orient="horz" pos="236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Blank">
  <p:cSld name="Lean Blank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1" name="Google Shape;451;p74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1">
  <p:cSld name="Lean 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4" name="Google Shape;454;p75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basketball, athletic game, sport&#10;&#10;Description generated with very high confidence" id="455" name="Google Shape;455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2">
  <p:cSld name="Lean 2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8" name="Google Shape;458;p76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electronics&#10;&#10;Description generated with high confidence" id="459" name="Google Shape;459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48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3">
  <p:cSld name="Lean 3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2" name="Google Shape;462;p77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463" name="Google Shape;463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492942"/>
            <a:ext cx="5044507" cy="387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4">
  <p:cSld name="Lean 4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6" name="Google Shape;466;p78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467" name="Google Shape;467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6320" y="1661400"/>
            <a:ext cx="3507624" cy="3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5">
  <p:cSld name="Lean 5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0" name="Google Shape;470;p79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471" name="Google Shape;471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27" y="1647622"/>
            <a:ext cx="3419141" cy="35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6">
  <p:cSld name="Lean 6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89350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8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5" name="Google Shape;475;p80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7">
  <p:cSld name="Lean 7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8" name="Google Shape;478;p81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479" name="Google Shape;479;p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46761" y="1577171"/>
            <a:ext cx="5304974" cy="3703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8">
  <p:cSld name="Lean 8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52843" y="446468"/>
            <a:ext cx="5539156" cy="6411533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8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3" name="Google Shape;483;p82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Inspirational 1">
  <p:cSld name="1_Inspirational 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9" name="Google Shape;59;p9"/>
          <p:cNvPicPr preferRelativeResize="0"/>
          <p:nvPr/>
        </p:nvPicPr>
        <p:blipFill rotWithShape="1">
          <a:blip r:embed="rId2">
            <a:alphaModFix/>
          </a:blip>
          <a:srcRect b="6086" l="39235" r="6337" t="3866"/>
          <a:stretch/>
        </p:blipFill>
        <p:spPr>
          <a:xfrm>
            <a:off x="5556250" y="705485"/>
            <a:ext cx="6635750" cy="615251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/>
          <p:nvPr>
            <p:ph idx="1" type="body"/>
          </p:nvPr>
        </p:nvSpPr>
        <p:spPr>
          <a:xfrm>
            <a:off x="1595438" y="549275"/>
            <a:ext cx="3960812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Open Sans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accent4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9">
  <p:cSld name="Lean 9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6" name="Google Shape;486;p83"/>
          <p:cNvSpPr txBox="1"/>
          <p:nvPr>
            <p:ph idx="1" type="body"/>
          </p:nvPr>
        </p:nvSpPr>
        <p:spPr>
          <a:xfrm>
            <a:off x="6635750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487" name="Google Shape;487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30153" y="553567"/>
            <a:ext cx="4182190" cy="6308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500">
          <p15:clr>
            <a:srgbClr val="FBAE40"/>
          </p15:clr>
        </p15:guide>
        <p15:guide id="3" pos="418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3">
  <p:cSld name="Cover 3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5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96" name="Google Shape;496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85"/>
          <p:cNvSpPr txBox="1"/>
          <p:nvPr>
            <p:ph type="ctrTitle"/>
          </p:nvPr>
        </p:nvSpPr>
        <p:spPr>
          <a:xfrm>
            <a:off x="1068609" y="2430099"/>
            <a:ext cx="46191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5"/>
          <p:cNvSpPr txBox="1"/>
          <p:nvPr>
            <p:ph idx="1" type="subTitle"/>
          </p:nvPr>
        </p:nvSpPr>
        <p:spPr>
          <a:xfrm>
            <a:off x="1068608" y="4047309"/>
            <a:ext cx="46191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9" name="Google Shape;499;p85"/>
          <p:cNvSpPr txBox="1"/>
          <p:nvPr>
            <p:ph idx="2" type="body"/>
          </p:nvPr>
        </p:nvSpPr>
        <p:spPr>
          <a:xfrm>
            <a:off x="1068608" y="5119391"/>
            <a:ext cx="46194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500" name="Google Shape;500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7050" y="0"/>
            <a:ext cx="65849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spirational 3">
  <p:cSld name="Inspirational 3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womans face&#10;&#10;Description generated with high confidence" id="502" name="Google Shape;502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2350" y="0"/>
            <a:ext cx="11169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8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4" name="Google Shape;504;p86"/>
          <p:cNvSpPr txBox="1"/>
          <p:nvPr>
            <p:ph idx="1" type="body"/>
          </p:nvPr>
        </p:nvSpPr>
        <p:spPr>
          <a:xfrm>
            <a:off x="1595439" y="2555082"/>
            <a:ext cx="10080600" cy="17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1">
  <p:cSld name="Divider 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7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7" name="Google Shape;507;p8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8" name="Google Shape;508;p87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09" name="Google Shape;509;p87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descr="A picture containing sky, woman, tennis, person&#10;&#10;Description generated with very high confidence" id="510" name="Google Shape;510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0600" y="0"/>
            <a:ext cx="5105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+ Bullets">
  <p:cSld name="Blank + Bullets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88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3" name="Google Shape;513;p8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p88"/>
          <p:cNvSpPr txBox="1"/>
          <p:nvPr>
            <p:ph idx="1" type="body"/>
          </p:nvPr>
        </p:nvSpPr>
        <p:spPr>
          <a:xfrm>
            <a:off x="1595438" y="1557338"/>
            <a:ext cx="10080600" cy="48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9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8" name="Google Shape;518;p89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1">
  <p:cSld name="Thanks 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9650" y="0"/>
            <a:ext cx="111823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9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22" name="Google Shape;522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9636" y="2946600"/>
            <a:ext cx="2731912" cy="89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3" name="Google Shape;523;p90"/>
          <p:cNvCxnSpPr/>
          <p:nvPr/>
        </p:nvCxnSpPr>
        <p:spPr>
          <a:xfrm rot="10800000">
            <a:off x="6096000" y="2830075"/>
            <a:ext cx="0" cy="1097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24" name="Google Shape;524;p90"/>
          <p:cNvSpPr txBox="1"/>
          <p:nvPr>
            <p:ph idx="1" type="body"/>
          </p:nvPr>
        </p:nvSpPr>
        <p:spPr>
          <a:xfrm>
            <a:off x="6479217" y="2843069"/>
            <a:ext cx="41157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5" name="Google Shape;525;p90"/>
          <p:cNvSpPr txBox="1"/>
          <p:nvPr>
            <p:ph idx="2" type="body"/>
          </p:nvPr>
        </p:nvSpPr>
        <p:spPr>
          <a:xfrm>
            <a:off x="6479218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6" name="Google Shape;526;p90"/>
          <p:cNvSpPr txBox="1"/>
          <p:nvPr>
            <p:ph idx="3" type="body"/>
          </p:nvPr>
        </p:nvSpPr>
        <p:spPr>
          <a:xfrm>
            <a:off x="8544131" y="3421096"/>
            <a:ext cx="2016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">
  <p:cSld name="Cover 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91"/>
          <p:cNvSpPr txBox="1"/>
          <p:nvPr>
            <p:ph type="ctrTitle"/>
          </p:nvPr>
        </p:nvSpPr>
        <p:spPr>
          <a:xfrm>
            <a:off x="1068609" y="2430099"/>
            <a:ext cx="51204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b="0" i="0" sz="4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0" name="Google Shape;530;p91"/>
          <p:cNvSpPr txBox="1"/>
          <p:nvPr>
            <p:ph idx="1" type="subTitle"/>
          </p:nvPr>
        </p:nvSpPr>
        <p:spPr>
          <a:xfrm>
            <a:off x="1068607" y="4047309"/>
            <a:ext cx="51204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1" name="Google Shape;531;p91"/>
          <p:cNvSpPr txBox="1"/>
          <p:nvPr>
            <p:ph idx="2" type="body"/>
          </p:nvPr>
        </p:nvSpPr>
        <p:spPr>
          <a:xfrm>
            <a:off x="1068608" y="5119391"/>
            <a:ext cx="51210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532" name="Google Shape;532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09" y="1453861"/>
            <a:ext cx="1410019" cy="4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2">
  <p:cSld name="Cover 2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79536" y="0"/>
            <a:ext cx="8502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36" name="Google Shape;536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92"/>
          <p:cNvSpPr txBox="1"/>
          <p:nvPr>
            <p:ph type="ctrTitle"/>
          </p:nvPr>
        </p:nvSpPr>
        <p:spPr>
          <a:xfrm>
            <a:off x="1068609" y="2430099"/>
            <a:ext cx="51204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8" name="Google Shape;538;p92"/>
          <p:cNvSpPr txBox="1"/>
          <p:nvPr>
            <p:ph idx="1" type="subTitle"/>
          </p:nvPr>
        </p:nvSpPr>
        <p:spPr>
          <a:xfrm>
            <a:off x="1068607" y="4047309"/>
            <a:ext cx="51204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9" name="Google Shape;539;p92"/>
          <p:cNvSpPr txBox="1"/>
          <p:nvPr>
            <p:ph idx="2" type="body"/>
          </p:nvPr>
        </p:nvSpPr>
        <p:spPr>
          <a:xfrm>
            <a:off x="1068608" y="5119391"/>
            <a:ext cx="51210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4">
  <p:cSld name="Cover 4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3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42" name="Google Shape;542;p9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93"/>
          <p:cNvSpPr txBox="1"/>
          <p:nvPr>
            <p:ph type="ctrTitle"/>
          </p:nvPr>
        </p:nvSpPr>
        <p:spPr>
          <a:xfrm>
            <a:off x="1068610" y="2430099"/>
            <a:ext cx="42570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4" name="Google Shape;544;p93"/>
          <p:cNvSpPr txBox="1"/>
          <p:nvPr>
            <p:ph idx="1" type="subTitle"/>
          </p:nvPr>
        </p:nvSpPr>
        <p:spPr>
          <a:xfrm>
            <a:off x="1068608" y="4047309"/>
            <a:ext cx="42570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5" name="Google Shape;545;p93"/>
          <p:cNvSpPr txBox="1"/>
          <p:nvPr>
            <p:ph idx="2" type="body"/>
          </p:nvPr>
        </p:nvSpPr>
        <p:spPr>
          <a:xfrm>
            <a:off x="1068608" y="5119391"/>
            <a:ext cx="4257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546" name="Google Shape;546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9470" y="0"/>
            <a:ext cx="7391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Gráficos">
  <p:cSld name="2 Gráfico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594169" y="2065718"/>
            <a:ext cx="4320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5" name="Google Shape;65;p10"/>
          <p:cNvCxnSpPr/>
          <p:nvPr/>
        </p:nvCxnSpPr>
        <p:spPr>
          <a:xfrm>
            <a:off x="1594169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6" name="Google Shape;66;p10"/>
          <p:cNvSpPr txBox="1"/>
          <p:nvPr>
            <p:ph idx="2" type="body"/>
          </p:nvPr>
        </p:nvSpPr>
        <p:spPr>
          <a:xfrm>
            <a:off x="1594169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3" type="body"/>
          </p:nvPr>
        </p:nvSpPr>
        <p:spPr>
          <a:xfrm>
            <a:off x="1595437" y="925005"/>
            <a:ext cx="10080625" cy="4557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4" type="body"/>
          </p:nvPr>
        </p:nvSpPr>
        <p:spPr>
          <a:xfrm>
            <a:off x="7354793" y="2065718"/>
            <a:ext cx="4320000" cy="2323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9" name="Google Shape;69;p10"/>
          <p:cNvCxnSpPr/>
          <p:nvPr/>
        </p:nvCxnSpPr>
        <p:spPr>
          <a:xfrm>
            <a:off x="7354793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" name="Google Shape;70;p10"/>
          <p:cNvSpPr txBox="1"/>
          <p:nvPr>
            <p:ph idx="5" type="body"/>
          </p:nvPr>
        </p:nvSpPr>
        <p:spPr>
          <a:xfrm>
            <a:off x="7354793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5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indent="-342900" lvl="2" marL="1371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98">
          <p15:clr>
            <a:srgbClr val="FBAE40"/>
          </p15:clr>
        </p15:guide>
        <p15:guide id="2" pos="3727">
          <p15:clr>
            <a:srgbClr val="FBAE40"/>
          </p15:clr>
        </p15:guide>
        <p15:guide id="3" pos="4634">
          <p15:clr>
            <a:srgbClr val="FBAE40"/>
          </p15:clr>
        </p15:guide>
        <p15:guide id="4" orient="horz" pos="3725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5">
  <p:cSld name="Cover 5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94"/>
          <p:cNvSpPr/>
          <p:nvPr/>
        </p:nvSpPr>
        <p:spPr>
          <a:xfrm>
            <a:off x="0" y="0"/>
            <a:ext cx="1111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49" name="Google Shape;549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8611" y="1453580"/>
            <a:ext cx="1410880" cy="461081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94"/>
          <p:cNvSpPr txBox="1"/>
          <p:nvPr>
            <p:ph type="ctrTitle"/>
          </p:nvPr>
        </p:nvSpPr>
        <p:spPr>
          <a:xfrm>
            <a:off x="1068609" y="2430099"/>
            <a:ext cx="46191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1" name="Google Shape;551;p94"/>
          <p:cNvSpPr txBox="1"/>
          <p:nvPr>
            <p:ph idx="1" type="subTitle"/>
          </p:nvPr>
        </p:nvSpPr>
        <p:spPr>
          <a:xfrm>
            <a:off x="1068608" y="4047309"/>
            <a:ext cx="46191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52" name="Google Shape;552;p94"/>
          <p:cNvSpPr txBox="1"/>
          <p:nvPr>
            <p:ph idx="2" type="body"/>
          </p:nvPr>
        </p:nvSpPr>
        <p:spPr>
          <a:xfrm>
            <a:off x="1068608" y="5119391"/>
            <a:ext cx="46194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2">
  <p:cSld name="Divider 2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95"/>
          <p:cNvSpPr txBox="1"/>
          <p:nvPr>
            <p:ph idx="1" type="body"/>
          </p:nvPr>
        </p:nvSpPr>
        <p:spPr>
          <a:xfrm>
            <a:off x="7177825" y="918693"/>
            <a:ext cx="4498200" cy="54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3020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Open Sans"/>
              <a:buAutoNum type="arabicPeriod"/>
              <a:defRPr b="0" i="0" sz="16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55" name="Google Shape;555;p9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6" name="Google Shape;556;p95"/>
          <p:cNvSpPr txBox="1"/>
          <p:nvPr>
            <p:ph idx="2" type="body"/>
          </p:nvPr>
        </p:nvSpPr>
        <p:spPr>
          <a:xfrm>
            <a:off x="7177088" y="549275"/>
            <a:ext cx="449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57" name="Google Shape;557;p95"/>
          <p:cNvCxnSpPr/>
          <p:nvPr/>
        </p:nvCxnSpPr>
        <p:spPr>
          <a:xfrm>
            <a:off x="7177088" y="862885"/>
            <a:ext cx="449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">
  <p:cSld name="1 Gráfico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6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9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1" name="Google Shape;561;p96"/>
          <p:cNvSpPr txBox="1"/>
          <p:nvPr>
            <p:ph idx="1" type="body"/>
          </p:nvPr>
        </p:nvSpPr>
        <p:spPr>
          <a:xfrm>
            <a:off x="1594168" y="1557338"/>
            <a:ext cx="100806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62" name="Google Shape;562;p96"/>
          <p:cNvCxnSpPr/>
          <p:nvPr/>
        </p:nvCxnSpPr>
        <p:spPr>
          <a:xfrm>
            <a:off x="1594168" y="1794891"/>
            <a:ext cx="1008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63" name="Google Shape;563;p96"/>
          <p:cNvSpPr txBox="1"/>
          <p:nvPr>
            <p:ph idx="2" type="body"/>
          </p:nvPr>
        </p:nvSpPr>
        <p:spPr>
          <a:xfrm>
            <a:off x="1594168" y="1802891"/>
            <a:ext cx="100806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64" name="Google Shape;564;p96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Gráfico + 2">
  <p:cSld name="1 Gráfico + 2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7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7" name="Google Shape;567;p9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8" name="Google Shape;568;p97"/>
          <p:cNvSpPr txBox="1"/>
          <p:nvPr>
            <p:ph idx="1" type="body"/>
          </p:nvPr>
        </p:nvSpPr>
        <p:spPr>
          <a:xfrm>
            <a:off x="1594169" y="1563304"/>
            <a:ext cx="59751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69" name="Google Shape;569;p97"/>
          <p:cNvCxnSpPr/>
          <p:nvPr/>
        </p:nvCxnSpPr>
        <p:spPr>
          <a:xfrm>
            <a:off x="1594168" y="1813941"/>
            <a:ext cx="597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70" name="Google Shape;570;p97"/>
          <p:cNvSpPr txBox="1"/>
          <p:nvPr>
            <p:ph idx="2" type="body"/>
          </p:nvPr>
        </p:nvSpPr>
        <p:spPr>
          <a:xfrm>
            <a:off x="1594169" y="1808766"/>
            <a:ext cx="5975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1" name="Google Shape;571;p97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2" name="Google Shape;572;p97"/>
          <p:cNvSpPr txBox="1"/>
          <p:nvPr>
            <p:ph idx="4" type="body"/>
          </p:nvPr>
        </p:nvSpPr>
        <p:spPr>
          <a:xfrm>
            <a:off x="8432400" y="156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73" name="Google Shape;573;p97"/>
          <p:cNvCxnSpPr/>
          <p:nvPr/>
        </p:nvCxnSpPr>
        <p:spPr>
          <a:xfrm>
            <a:off x="8432399" y="181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74" name="Google Shape;574;p97"/>
          <p:cNvSpPr txBox="1"/>
          <p:nvPr>
            <p:ph idx="5" type="body"/>
          </p:nvPr>
        </p:nvSpPr>
        <p:spPr>
          <a:xfrm>
            <a:off x="8432400" y="180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5" name="Google Shape;575;p97"/>
          <p:cNvSpPr txBox="1"/>
          <p:nvPr>
            <p:ph idx="6" type="body"/>
          </p:nvPr>
        </p:nvSpPr>
        <p:spPr>
          <a:xfrm>
            <a:off x="8432400" y="4103304"/>
            <a:ext cx="3243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76" name="Google Shape;576;p97"/>
          <p:cNvCxnSpPr/>
          <p:nvPr/>
        </p:nvCxnSpPr>
        <p:spPr>
          <a:xfrm>
            <a:off x="8432399" y="4353941"/>
            <a:ext cx="3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77" name="Google Shape;577;p97"/>
          <p:cNvSpPr txBox="1"/>
          <p:nvPr>
            <p:ph idx="7" type="body"/>
          </p:nvPr>
        </p:nvSpPr>
        <p:spPr>
          <a:xfrm>
            <a:off x="8432400" y="4348766"/>
            <a:ext cx="32436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Gráficos">
  <p:cSld name="2 Gráficos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8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0" name="Google Shape;580;p9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1" name="Google Shape;581;p98"/>
          <p:cNvSpPr txBox="1"/>
          <p:nvPr>
            <p:ph idx="1" type="body"/>
          </p:nvPr>
        </p:nvSpPr>
        <p:spPr>
          <a:xfrm>
            <a:off x="1594169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82" name="Google Shape;582;p98"/>
          <p:cNvCxnSpPr/>
          <p:nvPr/>
        </p:nvCxnSpPr>
        <p:spPr>
          <a:xfrm>
            <a:off x="1594169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83" name="Google Shape;583;p98"/>
          <p:cNvSpPr txBox="1"/>
          <p:nvPr>
            <p:ph idx="2" type="body"/>
          </p:nvPr>
        </p:nvSpPr>
        <p:spPr>
          <a:xfrm>
            <a:off x="1594169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4" name="Google Shape;584;p98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5" name="Google Shape;585;p98"/>
          <p:cNvSpPr txBox="1"/>
          <p:nvPr>
            <p:ph idx="4" type="body"/>
          </p:nvPr>
        </p:nvSpPr>
        <p:spPr>
          <a:xfrm>
            <a:off x="7354793" y="2065718"/>
            <a:ext cx="4320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86" name="Google Shape;586;p98"/>
          <p:cNvCxnSpPr/>
          <p:nvPr/>
        </p:nvCxnSpPr>
        <p:spPr>
          <a:xfrm>
            <a:off x="7354793" y="2303271"/>
            <a:ext cx="43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87" name="Google Shape;587;p98"/>
          <p:cNvSpPr txBox="1"/>
          <p:nvPr>
            <p:ph idx="5" type="body"/>
          </p:nvPr>
        </p:nvSpPr>
        <p:spPr>
          <a:xfrm>
            <a:off x="7354793" y="2311271"/>
            <a:ext cx="4320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Bullets">
  <p:cSld name="2 Bullets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9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0" name="Google Shape;590;p9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1" name="Google Shape;591;p99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2" type="body"/>
          </p:nvPr>
        </p:nvSpPr>
        <p:spPr>
          <a:xfrm>
            <a:off x="1595438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3" name="Google Shape;593;p99"/>
          <p:cNvSpPr txBox="1"/>
          <p:nvPr>
            <p:ph idx="3" type="body"/>
          </p:nvPr>
        </p:nvSpPr>
        <p:spPr>
          <a:xfrm>
            <a:off x="7354887" y="2060574"/>
            <a:ext cx="4321200" cy="3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Gráficos">
  <p:cSld name="4 Gráficos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0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6" name="Google Shape;596;p10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1594169" y="1557338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98" name="Google Shape;598;p100"/>
          <p:cNvCxnSpPr/>
          <p:nvPr/>
        </p:nvCxnSpPr>
        <p:spPr>
          <a:xfrm>
            <a:off x="1594169" y="1794891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599" name="Google Shape;599;p100"/>
          <p:cNvSpPr txBox="1"/>
          <p:nvPr>
            <p:ph idx="2" type="body"/>
          </p:nvPr>
        </p:nvSpPr>
        <p:spPr>
          <a:xfrm>
            <a:off x="1594169" y="1802891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3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1" name="Google Shape;601;p100"/>
          <p:cNvSpPr txBox="1"/>
          <p:nvPr>
            <p:ph idx="4" type="body"/>
          </p:nvPr>
        </p:nvSpPr>
        <p:spPr>
          <a:xfrm>
            <a:off x="6924063" y="156251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602" name="Google Shape;602;p100"/>
          <p:cNvCxnSpPr/>
          <p:nvPr/>
        </p:nvCxnSpPr>
        <p:spPr>
          <a:xfrm>
            <a:off x="6924063" y="180006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03" name="Google Shape;603;p100"/>
          <p:cNvSpPr txBox="1"/>
          <p:nvPr>
            <p:ph idx="5" type="body"/>
          </p:nvPr>
        </p:nvSpPr>
        <p:spPr>
          <a:xfrm>
            <a:off x="6924063" y="180806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4" name="Google Shape;604;p100"/>
          <p:cNvSpPr txBox="1"/>
          <p:nvPr>
            <p:ph idx="6" type="body"/>
          </p:nvPr>
        </p:nvSpPr>
        <p:spPr>
          <a:xfrm>
            <a:off x="1594169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605" name="Google Shape;605;p100"/>
          <p:cNvCxnSpPr/>
          <p:nvPr/>
        </p:nvCxnSpPr>
        <p:spPr>
          <a:xfrm>
            <a:off x="1594169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06" name="Google Shape;606;p100"/>
          <p:cNvSpPr txBox="1"/>
          <p:nvPr>
            <p:ph idx="7" type="body"/>
          </p:nvPr>
        </p:nvSpPr>
        <p:spPr>
          <a:xfrm>
            <a:off x="1594169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7" name="Google Shape;607;p100"/>
          <p:cNvSpPr txBox="1"/>
          <p:nvPr>
            <p:ph idx="8" type="body"/>
          </p:nvPr>
        </p:nvSpPr>
        <p:spPr>
          <a:xfrm>
            <a:off x="6924063" y="4222273"/>
            <a:ext cx="47520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608" name="Google Shape;608;p100"/>
          <p:cNvCxnSpPr/>
          <p:nvPr/>
        </p:nvCxnSpPr>
        <p:spPr>
          <a:xfrm>
            <a:off x="6924063" y="4459826"/>
            <a:ext cx="475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09" name="Google Shape;609;p100"/>
          <p:cNvSpPr txBox="1"/>
          <p:nvPr>
            <p:ph idx="9" type="body"/>
          </p:nvPr>
        </p:nvSpPr>
        <p:spPr>
          <a:xfrm>
            <a:off x="6924063" y="4467826"/>
            <a:ext cx="47520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1">
  <p:cSld name="Lean 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01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2" name="Google Shape;612;p101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basketball, athletic game, sport&#10;&#10;Description generated with very high confidence" id="613" name="Google Shape;613;p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2">
  <p:cSld name="Lean 2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102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6" name="Google Shape;616;p102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descr="A picture containing electronics&#10;&#10;Description generated with high confidence" id="617" name="Google Shape;617;p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48" y="1356942"/>
            <a:ext cx="5040312" cy="414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n 3">
  <p:cSld name="Lean 3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3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0" name="Google Shape;620;p103"/>
          <p:cNvSpPr txBox="1"/>
          <p:nvPr>
            <p:ph idx="1" type="body"/>
          </p:nvPr>
        </p:nvSpPr>
        <p:spPr>
          <a:xfrm>
            <a:off x="1595438" y="549275"/>
            <a:ext cx="39609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621" name="Google Shape;621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35750" y="1492942"/>
            <a:ext cx="5044507" cy="387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34" Type="http://schemas.openxmlformats.org/officeDocument/2006/relationships/theme" Target="../theme/theme5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54.xml"/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4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78.xml"/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80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3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9.xml"/><Relationship Id="rId22" Type="http://schemas.openxmlformats.org/officeDocument/2006/relationships/slideLayout" Target="../slideLayouts/slideLayout101.xml"/><Relationship Id="rId21" Type="http://schemas.openxmlformats.org/officeDocument/2006/relationships/slideLayout" Target="../slideLayouts/slideLayout100.xml"/><Relationship Id="rId24" Type="http://schemas.openxmlformats.org/officeDocument/2006/relationships/slideLayout" Target="../slideLayouts/slideLayout103.xml"/><Relationship Id="rId23" Type="http://schemas.openxmlformats.org/officeDocument/2006/relationships/slideLayout" Target="../slideLayouts/slideLayout102.xml"/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26" Type="http://schemas.openxmlformats.org/officeDocument/2006/relationships/slideLayout" Target="../slideLayouts/slideLayout105.xml"/><Relationship Id="rId25" Type="http://schemas.openxmlformats.org/officeDocument/2006/relationships/slideLayout" Target="../slideLayouts/slideLayout104.xml"/><Relationship Id="rId28" Type="http://schemas.openxmlformats.org/officeDocument/2006/relationships/slideLayout" Target="../slideLayouts/slideLayout107.xml"/><Relationship Id="rId27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5.xml"/><Relationship Id="rId29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7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96.xml"/><Relationship Id="rId16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595438" y="553261"/>
            <a:ext cx="10080625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595437" y="1614153"/>
            <a:ext cx="10080625" cy="48036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175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0" y="6052709"/>
            <a:ext cx="10124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46000" y="549275"/>
            <a:ext cx="324000" cy="3181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>
            <a:off x="1012493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005">
          <p15:clr>
            <a:srgbClr val="F26B43"/>
          </p15:clr>
        </p15:guide>
        <p15:guide id="2" pos="7355">
          <p15:clr>
            <a:srgbClr val="F26B43"/>
          </p15:clr>
        </p15:guide>
        <p15:guide id="3" orient="horz" pos="346">
          <p15:clr>
            <a:srgbClr val="F26B43"/>
          </p15:clr>
        </p15:guide>
        <p15:guide id="4" orient="horz" pos="404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1595437" y="1614153"/>
            <a:ext cx="10080600" cy="48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175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4" name="Google Shape;204;p3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5" name="Google Shape;205;p3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46000" y="549275"/>
            <a:ext cx="324000" cy="3181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34"/>
          <p:cNvCxnSpPr/>
          <p:nvPr/>
        </p:nvCxnSpPr>
        <p:spPr>
          <a:xfrm>
            <a:off x="1012493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005">
          <p15:clr>
            <a:srgbClr val="F26B43"/>
          </p15:clr>
        </p15:guide>
        <p15:guide id="2" pos="7355">
          <p15:clr>
            <a:srgbClr val="F26B43"/>
          </p15:clr>
        </p15:guide>
        <p15:guide id="3" orient="horz" pos="346">
          <p15:clr>
            <a:srgbClr val="F26B43"/>
          </p15:clr>
        </p15:guide>
        <p15:guide id="4" orient="horz" pos="404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7" name="Google Shape;347;p59"/>
          <p:cNvSpPr txBox="1"/>
          <p:nvPr>
            <p:ph idx="1" type="body"/>
          </p:nvPr>
        </p:nvSpPr>
        <p:spPr>
          <a:xfrm>
            <a:off x="1595437" y="1614153"/>
            <a:ext cx="10080600" cy="48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/>
          <a:lstStyle>
            <a:lvl1pPr indent="-3175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8" name="Google Shape;348;p5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9" name="Google Shape;349;p5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46000" y="549275"/>
            <a:ext cx="324000" cy="3181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0" name="Google Shape;350;p59"/>
          <p:cNvCxnSpPr/>
          <p:nvPr/>
        </p:nvCxnSpPr>
        <p:spPr>
          <a:xfrm>
            <a:off x="1012493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  <p:sldLayoutId id="2147483725" r:id="rId23"/>
    <p:sldLayoutId id="2147483726" r:id="rId24"/>
    <p:sldLayoutId id="2147483727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005">
          <p15:clr>
            <a:srgbClr val="F26B43"/>
          </p15:clr>
        </p15:guide>
        <p15:guide id="2" pos="7355">
          <p15:clr>
            <a:srgbClr val="F26B43"/>
          </p15:clr>
        </p15:guide>
        <p15:guide id="3" orient="horz" pos="346">
          <p15:clr>
            <a:srgbClr val="F26B43"/>
          </p15:clr>
        </p15:guide>
        <p15:guide id="4" orient="horz" pos="404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84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4"/>
          <p:cNvSpPr txBox="1"/>
          <p:nvPr>
            <p:ph idx="1" type="body"/>
          </p:nvPr>
        </p:nvSpPr>
        <p:spPr>
          <a:xfrm>
            <a:off x="1595437" y="1614153"/>
            <a:ext cx="10080600" cy="48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1750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1" name="Google Shape;491;p8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2" name="Google Shape;492;p8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46000" y="549275"/>
            <a:ext cx="324000" cy="3181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3" name="Google Shape;493;p84"/>
          <p:cNvCxnSpPr/>
          <p:nvPr/>
        </p:nvCxnSpPr>
        <p:spPr>
          <a:xfrm>
            <a:off x="1012493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  <p:sldLayoutId id="2147483748" r:id="rId22"/>
    <p:sldLayoutId id="2147483749" r:id="rId23"/>
    <p:sldLayoutId id="2147483750" r:id="rId24"/>
    <p:sldLayoutId id="2147483751" r:id="rId25"/>
    <p:sldLayoutId id="2147483752" r:id="rId26"/>
    <p:sldLayoutId id="2147483753" r:id="rId27"/>
    <p:sldLayoutId id="2147483754" r:id="rId28"/>
    <p:sldLayoutId id="2147483755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3"/>
          <p:cNvSpPr txBox="1"/>
          <p:nvPr>
            <p:ph type="ctrTitle"/>
          </p:nvPr>
        </p:nvSpPr>
        <p:spPr>
          <a:xfrm>
            <a:off x="1068600" y="2430100"/>
            <a:ext cx="51204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</a:pPr>
            <a:r>
              <a:rPr lang="en-US"/>
              <a:t>Loggathon</a:t>
            </a:r>
            <a:endParaRPr/>
          </a:p>
        </p:txBody>
      </p:sp>
      <p:sp>
        <p:nvSpPr>
          <p:cNvPr id="689" name="Google Shape;689;p113"/>
          <p:cNvSpPr txBox="1"/>
          <p:nvPr>
            <p:ph idx="1" type="subTitle"/>
          </p:nvPr>
        </p:nvSpPr>
        <p:spPr>
          <a:xfrm>
            <a:off x="1068607" y="3361509"/>
            <a:ext cx="51204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>
                <a:solidFill>
                  <a:schemeClr val="dk2"/>
                </a:solidFill>
              </a:rPr>
              <a:t>&lt;</a:t>
            </a:r>
            <a:r>
              <a:rPr lang="en-US"/>
              <a:t>o hackathon da Loggi</a:t>
            </a:r>
            <a:r>
              <a:rPr lang="en-US">
                <a:solidFill>
                  <a:schemeClr val="dk2"/>
                </a:solidFill>
              </a:rPr>
              <a:t>/&gt;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690" name="Google Shape;690;p113"/>
          <p:cNvSpPr txBox="1"/>
          <p:nvPr>
            <p:ph idx="2" type="body"/>
          </p:nvPr>
        </p:nvSpPr>
        <p:spPr>
          <a:xfrm>
            <a:off x="1068608" y="5119391"/>
            <a:ext cx="5120928" cy="33901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</a:pPr>
            <a:r>
              <a:rPr lang="en-US"/>
              <a:t>Dec 2018 | Private &amp; Confidential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4"/>
          <p:cNvSpPr txBox="1"/>
          <p:nvPr>
            <p:ph idx="1" type="body"/>
          </p:nvPr>
        </p:nvSpPr>
        <p:spPr>
          <a:xfrm>
            <a:off x="7086600" y="737288"/>
            <a:ext cx="4498200" cy="5498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-231775" lvl="0" marL="231775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-US">
                <a:solidFill>
                  <a:srgbClr val="000000"/>
                </a:solidFill>
              </a:rPr>
              <a:t>Loggathon</a:t>
            </a:r>
            <a:endParaRPr/>
          </a:p>
        </p:txBody>
      </p:sp>
      <p:sp>
        <p:nvSpPr>
          <p:cNvPr id="697" name="Google Shape;697;p114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115"/>
          <p:cNvSpPr txBox="1"/>
          <p:nvPr/>
        </p:nvSpPr>
        <p:spPr>
          <a:xfrm>
            <a:off x="8272250" y="3101958"/>
            <a:ext cx="23514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300">
                <a:latin typeface="Open Sans"/>
                <a:ea typeface="Open Sans"/>
                <a:cs typeface="Open Sans"/>
                <a:sym typeface="Open Sans"/>
              </a:rPr>
              <a:t>Como fazer essa last mile da entrega para cada cidade? Quais tipos de veículos deveríamos usar? 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1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300">
                <a:latin typeface="Open Sans"/>
                <a:ea typeface="Open Sans"/>
                <a:cs typeface="Open Sans"/>
                <a:sym typeface="Open Sans"/>
              </a:rPr>
              <a:t>Devemos entregar sempre na casa da pessoas ou podemos instalar pontos de retirada? </a:t>
            </a:r>
            <a:endParaRPr sz="13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4" name="Google Shape;704;p115"/>
          <p:cNvSpPr txBox="1"/>
          <p:nvPr/>
        </p:nvSpPr>
        <p:spPr>
          <a:xfrm>
            <a:off x="2205050" y="3101950"/>
            <a:ext cx="23514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Open Sans"/>
                <a:ea typeface="Open Sans"/>
                <a:cs typeface="Open Sans"/>
                <a:sym typeface="Open Sans"/>
              </a:rPr>
              <a:t>Como definir de forma assertiva onde vamos efetivamente fazer entregas? 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8B9FB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5" name="Google Shape;705;p115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6" name="Google Shape;706;p115"/>
          <p:cNvSpPr txBox="1"/>
          <p:nvPr/>
        </p:nvSpPr>
        <p:spPr>
          <a:xfrm>
            <a:off x="2205038" y="1885665"/>
            <a:ext cx="4782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6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07" name="Google Shape;707;p115"/>
          <p:cNvSpPr txBox="1"/>
          <p:nvPr/>
        </p:nvSpPr>
        <p:spPr>
          <a:xfrm>
            <a:off x="2205038" y="2902172"/>
            <a:ext cx="23514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Open Sans"/>
                <a:ea typeface="Open Sans"/>
                <a:cs typeface="Open Sans"/>
                <a:sym typeface="Open Sans"/>
              </a:rPr>
              <a:t>Abrangência</a:t>
            </a:r>
            <a:endParaRPr/>
          </a:p>
        </p:txBody>
      </p:sp>
      <p:sp>
        <p:nvSpPr>
          <p:cNvPr id="708" name="Google Shape;708;p115"/>
          <p:cNvSpPr txBox="1"/>
          <p:nvPr/>
        </p:nvSpPr>
        <p:spPr>
          <a:xfrm>
            <a:off x="5238644" y="1885665"/>
            <a:ext cx="4782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6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09" name="Google Shape;709;p115"/>
          <p:cNvSpPr txBox="1"/>
          <p:nvPr/>
        </p:nvSpPr>
        <p:spPr>
          <a:xfrm>
            <a:off x="5238644" y="2902172"/>
            <a:ext cx="23514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Open Sans"/>
                <a:ea typeface="Open Sans"/>
                <a:cs typeface="Open Sans"/>
                <a:sym typeface="Open Sans"/>
              </a:rPr>
              <a:t>Transferências</a:t>
            </a:r>
            <a:endParaRPr/>
          </a:p>
        </p:txBody>
      </p:sp>
      <p:sp>
        <p:nvSpPr>
          <p:cNvPr id="710" name="Google Shape;710;p115"/>
          <p:cNvSpPr txBox="1"/>
          <p:nvPr/>
        </p:nvSpPr>
        <p:spPr>
          <a:xfrm>
            <a:off x="5238650" y="3101958"/>
            <a:ext cx="23514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300">
                <a:latin typeface="Open Sans"/>
                <a:ea typeface="Open Sans"/>
                <a:cs typeface="Open Sans"/>
                <a:sym typeface="Open Sans"/>
              </a:rPr>
              <a:t>Como escolher a melhor forma de enviar os pacotes de forma dinâmica, decidindo trajetos, tipos de veículos e horários para envio? 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300">
                <a:latin typeface="Open Sans"/>
                <a:ea typeface="Open Sans"/>
                <a:cs typeface="Open Sans"/>
                <a:sym typeface="Open Sans"/>
              </a:rPr>
              <a:t>Como gerenciar essas transferências? 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1" name="Google Shape;711;p115"/>
          <p:cNvSpPr txBox="1"/>
          <p:nvPr/>
        </p:nvSpPr>
        <p:spPr>
          <a:xfrm>
            <a:off x="8272250" y="1885665"/>
            <a:ext cx="4782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6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2" name="Google Shape;712;p115"/>
          <p:cNvSpPr txBox="1"/>
          <p:nvPr/>
        </p:nvSpPr>
        <p:spPr>
          <a:xfrm>
            <a:off x="8272250" y="2902172"/>
            <a:ext cx="23514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Open Sans"/>
                <a:ea typeface="Open Sans"/>
                <a:cs typeface="Open Sans"/>
                <a:sym typeface="Open Sans"/>
              </a:rPr>
              <a:t>Last-mile</a:t>
            </a:r>
            <a:endParaRPr/>
          </a:p>
        </p:txBody>
      </p:sp>
      <p:sp>
        <p:nvSpPr>
          <p:cNvPr id="713" name="Google Shape;713;p115"/>
          <p:cNvSpPr txBox="1"/>
          <p:nvPr>
            <p:ph type="title"/>
          </p:nvPr>
        </p:nvSpPr>
        <p:spPr>
          <a:xfrm>
            <a:off x="1595450" y="477050"/>
            <a:ext cx="10080600" cy="10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maior desafio para 2019 </a:t>
            </a:r>
            <a:r>
              <a:rPr lang="en-US">
                <a:solidFill>
                  <a:srgbClr val="000000"/>
                </a:solidFill>
              </a:rPr>
              <a:t>é conectar 60% da população, para isso, selecionamos 589 cidades com alto potencial</a:t>
            </a:r>
            <a:endParaRPr/>
          </a:p>
        </p:txBody>
      </p:sp>
      <p:sp>
        <p:nvSpPr>
          <p:cNvPr id="714" name="Google Shape;714;p115"/>
          <p:cNvSpPr txBox="1"/>
          <p:nvPr/>
        </p:nvSpPr>
        <p:spPr>
          <a:xfrm>
            <a:off x="1764075" y="5609675"/>
            <a:ext cx="93633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Esperamos que vocês desenvolvam de softwares / protótipos como solução final ! :)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16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en-US"/>
              <a:t>Valores que nos guiam</a:t>
            </a:r>
            <a:endParaRPr/>
          </a:p>
        </p:txBody>
      </p:sp>
      <p:sp>
        <p:nvSpPr>
          <p:cNvPr id="720" name="Google Shape;720;p116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21" name="Google Shape;721;p116"/>
          <p:cNvPicPr preferRelativeResize="0"/>
          <p:nvPr/>
        </p:nvPicPr>
        <p:blipFill rotWithShape="1">
          <a:blip r:embed="rId3">
            <a:alphaModFix/>
          </a:blip>
          <a:srcRect b="0" l="49801" r="0" t="0"/>
          <a:stretch/>
        </p:blipFill>
        <p:spPr>
          <a:xfrm>
            <a:off x="6286499" y="1612125"/>
            <a:ext cx="2396598" cy="4440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6"/>
          <p:cNvPicPr preferRelativeResize="0"/>
          <p:nvPr/>
        </p:nvPicPr>
        <p:blipFill rotWithShape="1">
          <a:blip r:embed="rId3">
            <a:alphaModFix/>
          </a:blip>
          <a:srcRect b="0" l="0" r="49801" t="0"/>
          <a:stretch/>
        </p:blipFill>
        <p:spPr>
          <a:xfrm>
            <a:off x="3908950" y="1612125"/>
            <a:ext cx="2396598" cy="4440583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6"/>
          <p:cNvSpPr txBox="1"/>
          <p:nvPr/>
        </p:nvSpPr>
        <p:spPr>
          <a:xfrm>
            <a:off x="1900267" y="1688667"/>
            <a:ext cx="18951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Open Sans"/>
              <a:buNone/>
            </a:pPr>
            <a:r>
              <a:rPr b="0" i="0" lang="en-US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Temos paixão por</a:t>
            </a:r>
            <a:br>
              <a:rPr b="0" i="0" lang="en-US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-US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um produto simples</a:t>
            </a:r>
            <a:br>
              <a:rPr b="0" i="0" lang="en-US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-US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e incrível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4" name="Google Shape;724;p116"/>
          <p:cNvSpPr txBox="1"/>
          <p:nvPr/>
        </p:nvSpPr>
        <p:spPr>
          <a:xfrm>
            <a:off x="1369649" y="3731383"/>
            <a:ext cx="18951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Somos corajosos para desafiar o status quo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5" name="Google Shape;725;p116"/>
          <p:cNvSpPr txBox="1"/>
          <p:nvPr/>
        </p:nvSpPr>
        <p:spPr>
          <a:xfrm>
            <a:off x="1821041" y="5661579"/>
            <a:ext cx="22884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Entregamos com foco e mantemos a transparência com nossos clientes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26" name="Google Shape;726;p116"/>
          <p:cNvCxnSpPr/>
          <p:nvPr/>
        </p:nvCxnSpPr>
        <p:spPr>
          <a:xfrm>
            <a:off x="3682054" y="2029106"/>
            <a:ext cx="1181100" cy="528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00A0C2"/>
            </a:solidFill>
            <a:prstDash val="dash"/>
            <a:miter lim="800000"/>
            <a:headEnd len="sm" w="sm" type="none"/>
            <a:tailEnd len="med" w="med" type="oval"/>
          </a:ln>
        </p:spPr>
      </p:cxnSp>
      <p:cxnSp>
        <p:nvCxnSpPr>
          <p:cNvPr id="727" name="Google Shape;727;p116"/>
          <p:cNvCxnSpPr/>
          <p:nvPr/>
        </p:nvCxnSpPr>
        <p:spPr>
          <a:xfrm flipH="1" rot="10800000">
            <a:off x="3204942" y="3629007"/>
            <a:ext cx="956700" cy="4119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rgbClr val="00A0C2"/>
            </a:solidFill>
            <a:prstDash val="dash"/>
            <a:miter lim="800000"/>
            <a:headEnd len="sm" w="sm" type="none"/>
            <a:tailEnd len="med" w="med" type="oval"/>
          </a:ln>
        </p:spPr>
      </p:cxnSp>
      <p:cxnSp>
        <p:nvCxnSpPr>
          <p:cNvPr id="728" name="Google Shape;728;p116"/>
          <p:cNvCxnSpPr/>
          <p:nvPr/>
        </p:nvCxnSpPr>
        <p:spPr>
          <a:xfrm flipH="1" rot="10800000">
            <a:off x="4079882" y="5846609"/>
            <a:ext cx="1038300" cy="2061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00A0C2"/>
            </a:solidFill>
            <a:prstDash val="dash"/>
            <a:miter lim="800000"/>
            <a:headEnd len="sm" w="sm" type="none"/>
            <a:tailEnd len="med" w="med" type="oval"/>
          </a:ln>
        </p:spPr>
      </p:cxnSp>
      <p:sp>
        <p:nvSpPr>
          <p:cNvPr id="729" name="Google Shape;729;p116"/>
          <p:cNvSpPr txBox="1"/>
          <p:nvPr/>
        </p:nvSpPr>
        <p:spPr>
          <a:xfrm>
            <a:off x="8745409" y="1571142"/>
            <a:ext cx="24078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Conversamos abertamente com context e dados e ouvimos atentamente.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0" name="Google Shape;730;p116"/>
          <p:cNvSpPr txBox="1"/>
          <p:nvPr/>
        </p:nvSpPr>
        <p:spPr>
          <a:xfrm>
            <a:off x="9405643" y="3693744"/>
            <a:ext cx="21990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Lideramos pelo exemplo e compartilhamos a visão e o propósito.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1" name="Google Shape;731;p116"/>
          <p:cNvSpPr txBox="1"/>
          <p:nvPr/>
        </p:nvSpPr>
        <p:spPr>
          <a:xfrm>
            <a:off x="8745409" y="5415332"/>
            <a:ext cx="27930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Buscamos novos conhecimentos e desenvolvemos os outros, vibramos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com o sucesso de todos.</a:t>
            </a:r>
            <a:endParaRPr sz="12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32" name="Google Shape;732;p116"/>
          <p:cNvCxnSpPr/>
          <p:nvPr/>
        </p:nvCxnSpPr>
        <p:spPr>
          <a:xfrm flipH="1" rot="10800000">
            <a:off x="7696078" y="1898444"/>
            <a:ext cx="1206600" cy="2292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00BDE7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733" name="Google Shape;733;p116"/>
          <p:cNvCxnSpPr/>
          <p:nvPr/>
        </p:nvCxnSpPr>
        <p:spPr>
          <a:xfrm>
            <a:off x="8430529" y="3687558"/>
            <a:ext cx="975000" cy="3195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rgbClr val="00BDE7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734" name="Google Shape;734;p116"/>
          <p:cNvCxnSpPr/>
          <p:nvPr/>
        </p:nvCxnSpPr>
        <p:spPr>
          <a:xfrm>
            <a:off x="7517841" y="5398900"/>
            <a:ext cx="1242000" cy="3195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rgbClr val="00BDE7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id="735" name="Google Shape;735;p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3954" y="3100347"/>
            <a:ext cx="1464140" cy="1464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742" name="Google Shape;742;p117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3" name="Google Shape;743;p117"/>
          <p:cNvSpPr txBox="1"/>
          <p:nvPr/>
        </p:nvSpPr>
        <p:spPr>
          <a:xfrm>
            <a:off x="4539026" y="4180011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Dinâmica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4" name="Google Shape;744;p117"/>
          <p:cNvSpPr txBox="1"/>
          <p:nvPr/>
        </p:nvSpPr>
        <p:spPr>
          <a:xfrm>
            <a:off x="4539026" y="3015512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Snacks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5" name="Google Shape;745;p117"/>
          <p:cNvSpPr txBox="1"/>
          <p:nvPr/>
        </p:nvSpPr>
        <p:spPr>
          <a:xfrm>
            <a:off x="4539026" y="1842239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Kick-off e briefing do Loggathon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6" name="Google Shape;746;p117"/>
          <p:cNvSpPr txBox="1"/>
          <p:nvPr/>
        </p:nvSpPr>
        <p:spPr>
          <a:xfrm>
            <a:off x="4539026" y="2612268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Almoço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7" name="Google Shape;747;p117"/>
          <p:cNvSpPr txBox="1"/>
          <p:nvPr/>
        </p:nvSpPr>
        <p:spPr>
          <a:xfrm>
            <a:off x="4539026" y="3393742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Jantar e HH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8" name="Google Shape;748;p117"/>
          <p:cNvSpPr txBox="1"/>
          <p:nvPr/>
        </p:nvSpPr>
        <p:spPr>
          <a:xfrm>
            <a:off x="4539026" y="5015154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Início das apresentações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9" name="Google Shape;749;p117"/>
          <p:cNvSpPr txBox="1"/>
          <p:nvPr/>
        </p:nvSpPr>
        <p:spPr>
          <a:xfrm>
            <a:off x="4539026" y="5424859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Snack e deliberação para escolha dos vencedores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0" name="Google Shape;750;p117"/>
          <p:cNvSpPr txBox="1"/>
          <p:nvPr/>
        </p:nvSpPr>
        <p:spPr>
          <a:xfrm>
            <a:off x="4539026" y="4605549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Café da manhã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1" name="Google Shape;751;p117"/>
          <p:cNvSpPr txBox="1"/>
          <p:nvPr/>
        </p:nvSpPr>
        <p:spPr>
          <a:xfrm>
            <a:off x="4539026" y="3787305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Snacks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2" name="Google Shape;752;p117"/>
          <p:cNvSpPr txBox="1"/>
          <p:nvPr/>
        </p:nvSpPr>
        <p:spPr>
          <a:xfrm>
            <a:off x="4539026" y="2228315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Starting the engines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3" name="Google Shape;753;p117"/>
          <p:cNvSpPr/>
          <p:nvPr/>
        </p:nvSpPr>
        <p:spPr>
          <a:xfrm>
            <a:off x="2763475" y="1389975"/>
            <a:ext cx="1629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Horário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754" name="Google Shape;754;p117"/>
          <p:cNvSpPr/>
          <p:nvPr/>
        </p:nvSpPr>
        <p:spPr>
          <a:xfrm>
            <a:off x="4529022" y="1389975"/>
            <a:ext cx="33357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Atividade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755" name="Google Shape;755;p117"/>
          <p:cNvSpPr txBox="1"/>
          <p:nvPr/>
        </p:nvSpPr>
        <p:spPr>
          <a:xfrm>
            <a:off x="4539026" y="5802898"/>
            <a:ext cx="33357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Premiação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6" name="Google Shape;756;p117"/>
          <p:cNvSpPr txBox="1"/>
          <p:nvPr/>
        </p:nvSpPr>
        <p:spPr>
          <a:xfrm>
            <a:off x="2763475" y="4180022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04:00 - 04:30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7" name="Google Shape;757;p117"/>
          <p:cNvSpPr txBox="1"/>
          <p:nvPr/>
        </p:nvSpPr>
        <p:spPr>
          <a:xfrm>
            <a:off x="2763475" y="3015523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17:00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8" name="Google Shape;758;p117"/>
          <p:cNvSpPr txBox="1"/>
          <p:nvPr/>
        </p:nvSpPr>
        <p:spPr>
          <a:xfrm>
            <a:off x="2763475" y="1842250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10:30 - 11:30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9" name="Google Shape;759;p117"/>
          <p:cNvSpPr txBox="1"/>
          <p:nvPr/>
        </p:nvSpPr>
        <p:spPr>
          <a:xfrm>
            <a:off x="2763475" y="261227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13:00 - 14:00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0" name="Google Shape;760;p117"/>
          <p:cNvSpPr txBox="1"/>
          <p:nvPr/>
        </p:nvSpPr>
        <p:spPr>
          <a:xfrm>
            <a:off x="2763475" y="3393753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20:00 - 21:30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1" name="Google Shape;761;p117"/>
          <p:cNvSpPr txBox="1"/>
          <p:nvPr/>
        </p:nvSpPr>
        <p:spPr>
          <a:xfrm>
            <a:off x="2763475" y="5015165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11:30 - 13:00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2" name="Google Shape;762;p117"/>
          <p:cNvSpPr txBox="1"/>
          <p:nvPr/>
        </p:nvSpPr>
        <p:spPr>
          <a:xfrm>
            <a:off x="2763475" y="542486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13:00 - 13:00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3" name="Google Shape;763;p117"/>
          <p:cNvSpPr txBox="1"/>
          <p:nvPr/>
        </p:nvSpPr>
        <p:spPr>
          <a:xfrm>
            <a:off x="2763475" y="460555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07:00 - 08:00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4" name="Google Shape;764;p117"/>
          <p:cNvSpPr txBox="1"/>
          <p:nvPr/>
        </p:nvSpPr>
        <p:spPr>
          <a:xfrm>
            <a:off x="2763475" y="3787316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02:00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5" name="Google Shape;765;p117"/>
          <p:cNvSpPr txBox="1"/>
          <p:nvPr/>
        </p:nvSpPr>
        <p:spPr>
          <a:xfrm>
            <a:off x="2763475" y="2228326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11:30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6" name="Google Shape;766;p117"/>
          <p:cNvSpPr txBox="1"/>
          <p:nvPr/>
        </p:nvSpPr>
        <p:spPr>
          <a:xfrm>
            <a:off x="2763475" y="5802908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13:30 - 14:30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7" name="Google Shape;767;p117"/>
          <p:cNvSpPr txBox="1"/>
          <p:nvPr/>
        </p:nvSpPr>
        <p:spPr>
          <a:xfrm>
            <a:off x="8021275" y="4180022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Térreo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8" name="Google Shape;768;p117"/>
          <p:cNvSpPr txBox="1"/>
          <p:nvPr/>
        </p:nvSpPr>
        <p:spPr>
          <a:xfrm>
            <a:off x="8021275" y="3015523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9" name="Google Shape;769;p117"/>
          <p:cNvSpPr txBox="1"/>
          <p:nvPr/>
        </p:nvSpPr>
        <p:spPr>
          <a:xfrm>
            <a:off x="8021275" y="1842250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0" name="Google Shape;770;p117"/>
          <p:cNvSpPr txBox="1"/>
          <p:nvPr/>
        </p:nvSpPr>
        <p:spPr>
          <a:xfrm>
            <a:off x="8021275" y="261227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117"/>
          <p:cNvSpPr txBox="1"/>
          <p:nvPr/>
        </p:nvSpPr>
        <p:spPr>
          <a:xfrm>
            <a:off x="8021275" y="3393753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Térreo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117"/>
          <p:cNvSpPr txBox="1"/>
          <p:nvPr/>
        </p:nvSpPr>
        <p:spPr>
          <a:xfrm>
            <a:off x="8021275" y="5015165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117"/>
          <p:cNvSpPr txBox="1"/>
          <p:nvPr/>
        </p:nvSpPr>
        <p:spPr>
          <a:xfrm>
            <a:off x="8021275" y="542486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117"/>
          <p:cNvSpPr txBox="1"/>
          <p:nvPr/>
        </p:nvSpPr>
        <p:spPr>
          <a:xfrm>
            <a:off x="8021275" y="4605559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Rooftop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5" name="Google Shape;775;p117"/>
          <p:cNvSpPr txBox="1"/>
          <p:nvPr/>
        </p:nvSpPr>
        <p:spPr>
          <a:xfrm>
            <a:off x="8021275" y="3787316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6" name="Google Shape;776;p117"/>
          <p:cNvSpPr txBox="1"/>
          <p:nvPr/>
        </p:nvSpPr>
        <p:spPr>
          <a:xfrm>
            <a:off x="8021275" y="2228326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7" name="Google Shape;777;p117"/>
          <p:cNvSpPr txBox="1"/>
          <p:nvPr/>
        </p:nvSpPr>
        <p:spPr>
          <a:xfrm>
            <a:off x="8021275" y="5802908"/>
            <a:ext cx="1629000" cy="326100"/>
          </a:xfrm>
          <a:prstGeom prst="rect">
            <a:avLst/>
          </a:prstGeom>
          <a:noFill/>
          <a:ln cap="flat" cmpd="sng" w="9525">
            <a:solidFill>
              <a:srgbClr val="B3BE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Open Sans"/>
                <a:ea typeface="Open Sans"/>
                <a:cs typeface="Open Sans"/>
                <a:sym typeface="Open Sans"/>
              </a:rPr>
              <a:t>Auditório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8" name="Google Shape;778;p117"/>
          <p:cNvSpPr/>
          <p:nvPr/>
        </p:nvSpPr>
        <p:spPr>
          <a:xfrm>
            <a:off x="8034224" y="1389975"/>
            <a:ext cx="1629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Local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18"/>
          <p:cNvSpPr txBox="1"/>
          <p:nvPr/>
        </p:nvSpPr>
        <p:spPr>
          <a:xfrm>
            <a:off x="3566600" y="2404825"/>
            <a:ext cx="26145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i="1" lang="en-US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8 minutos / grupo</a:t>
            </a:r>
            <a:endParaRPr i="1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757D8C"/>
              </a:buClr>
              <a:buSzPts val="1200"/>
              <a:buFont typeface="Open Sans"/>
              <a:buChar char="●"/>
            </a:pPr>
            <a:r>
              <a:rPr lang="en-US" sz="12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Cada grupo terá 5 minutos para apresentar suas soluções. Usem a criatividade! :)</a:t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7D8C"/>
              </a:buClr>
              <a:buSzPts val="1200"/>
              <a:buFont typeface="Open Sans"/>
              <a:buChar char="●"/>
            </a:pPr>
            <a:r>
              <a:rPr lang="en-US" sz="12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3 minutos para perguntas</a:t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5" name="Google Shape;785;p118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to shine!</a:t>
            </a:r>
            <a:endParaRPr/>
          </a:p>
        </p:txBody>
      </p:sp>
      <p:sp>
        <p:nvSpPr>
          <p:cNvPr id="786" name="Google Shape;786;p118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7" name="Google Shape;787;p118"/>
          <p:cNvSpPr/>
          <p:nvPr/>
        </p:nvSpPr>
        <p:spPr>
          <a:xfrm>
            <a:off x="3566600" y="1897975"/>
            <a:ext cx="2614500" cy="469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Apresentação</a:t>
            </a:r>
            <a:endParaRPr/>
          </a:p>
        </p:txBody>
      </p:sp>
      <p:sp>
        <p:nvSpPr>
          <p:cNvPr id="788" name="Google Shape;788;p118"/>
          <p:cNvSpPr/>
          <p:nvPr/>
        </p:nvSpPr>
        <p:spPr>
          <a:xfrm>
            <a:off x="6906776" y="1897975"/>
            <a:ext cx="2614500" cy="469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Avaliação</a:t>
            </a:r>
            <a:endParaRPr/>
          </a:p>
        </p:txBody>
      </p:sp>
      <p:cxnSp>
        <p:nvCxnSpPr>
          <p:cNvPr id="789" name="Google Shape;789;p118"/>
          <p:cNvCxnSpPr/>
          <p:nvPr/>
        </p:nvCxnSpPr>
        <p:spPr>
          <a:xfrm flipH="1">
            <a:off x="6541700" y="2537009"/>
            <a:ext cx="6900" cy="23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0" name="Google Shape;790;p118"/>
          <p:cNvSpPr txBox="1"/>
          <p:nvPr/>
        </p:nvSpPr>
        <p:spPr>
          <a:xfrm>
            <a:off x="6900325" y="2453750"/>
            <a:ext cx="26145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i="1" lang="en-US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Valores Loggi</a:t>
            </a:r>
            <a:endParaRPr i="1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757D8C"/>
              </a:buClr>
              <a:buSzPts val="1200"/>
              <a:buFont typeface="Open Sans"/>
              <a:buChar char="●"/>
            </a:pPr>
            <a:r>
              <a:rPr lang="en-US" sz="12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A decisão sobre o grupo vencedor final levará em consideração os valores da Loggi</a:t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7D8C"/>
              </a:buClr>
              <a:buSzPts val="1200"/>
              <a:buFont typeface="Open Sans"/>
              <a:buChar char="●"/>
            </a:pPr>
            <a:r>
              <a:rPr lang="en-US" sz="12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Existirá um comitê de calibragem</a:t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1" name="Google Shape;791;p118"/>
          <p:cNvSpPr txBox="1"/>
          <p:nvPr>
            <p:ph idx="1" type="body"/>
          </p:nvPr>
        </p:nvSpPr>
        <p:spPr>
          <a:xfrm>
            <a:off x="1595437" y="925005"/>
            <a:ext cx="1008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accent4"/>
                </a:solidFill>
              </a:rPr>
              <a:t>Apresentação e critérios de decisão do grupo vencedor.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19"/>
          <p:cNvSpPr txBox="1"/>
          <p:nvPr/>
        </p:nvSpPr>
        <p:spPr>
          <a:xfrm>
            <a:off x="7210125" y="2481025"/>
            <a:ext cx="3539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10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Assinem os tickets do Estacionas, está liberado!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 acesso aos andares da Loggi está proibido, se precisarem de algo falem com a gente 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Não ultrapassar a fita zebrada que colocamos no térreo.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lojinha aqui da Loggi está liberada para todos, mas devemos pagar.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Banheiros: vamos cuidar do ambiente  :)</a:t>
            </a:r>
            <a:endParaRPr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8" name="Google Shape;798;p119"/>
          <p:cNvSpPr txBox="1"/>
          <p:nvPr/>
        </p:nvSpPr>
        <p:spPr>
          <a:xfrm rot="-2613290">
            <a:off x="4835286" y="4904928"/>
            <a:ext cx="1185983" cy="210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None/>
            </a:pPr>
            <a:r>
              <a:rPr b="1" lang="en-US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Reforma</a:t>
            </a:r>
            <a:endParaRPr sz="18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9" name="Google Shape;799;p119"/>
          <p:cNvSpPr txBox="1"/>
          <p:nvPr>
            <p:ph type="title"/>
          </p:nvPr>
        </p:nvSpPr>
        <p:spPr>
          <a:xfrm>
            <a:off x="1595438" y="553261"/>
            <a:ext cx="10080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got new rules, I count 'em :)</a:t>
            </a:r>
            <a:endParaRPr/>
          </a:p>
        </p:txBody>
      </p:sp>
      <p:sp>
        <p:nvSpPr>
          <p:cNvPr id="800" name="Google Shape;800;p119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1" name="Google Shape;801;p119"/>
          <p:cNvSpPr txBox="1"/>
          <p:nvPr>
            <p:ph idx="1" type="body"/>
          </p:nvPr>
        </p:nvSpPr>
        <p:spPr>
          <a:xfrm>
            <a:off x="1595425" y="924999"/>
            <a:ext cx="10080600" cy="5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119"/>
          <p:cNvSpPr txBox="1"/>
          <p:nvPr/>
        </p:nvSpPr>
        <p:spPr>
          <a:xfrm>
            <a:off x="10565825" y="1926000"/>
            <a:ext cx="8853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💙💙💙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3" name="Google Shape;803;p119"/>
          <p:cNvSpPr/>
          <p:nvPr/>
        </p:nvSpPr>
        <p:spPr>
          <a:xfrm>
            <a:off x="4433028" y="1947950"/>
            <a:ext cx="2039398" cy="2233528"/>
          </a:xfrm>
          <a:custGeom>
            <a:rect b="b" l="l" r="r" t="t"/>
            <a:pathLst>
              <a:path extrusionOk="0" h="1451" w="1260">
                <a:moveTo>
                  <a:pt x="3" y="0"/>
                </a:moveTo>
                <a:lnTo>
                  <a:pt x="35" y="1"/>
                </a:lnTo>
                <a:lnTo>
                  <a:pt x="68" y="3"/>
                </a:lnTo>
                <a:lnTo>
                  <a:pt x="100" y="6"/>
                </a:lnTo>
                <a:lnTo>
                  <a:pt x="131" y="9"/>
                </a:lnTo>
                <a:lnTo>
                  <a:pt x="162" y="13"/>
                </a:lnTo>
                <a:lnTo>
                  <a:pt x="193" y="18"/>
                </a:lnTo>
                <a:lnTo>
                  <a:pt x="225" y="23"/>
                </a:lnTo>
                <a:lnTo>
                  <a:pt x="255" y="30"/>
                </a:lnTo>
                <a:lnTo>
                  <a:pt x="285" y="37"/>
                </a:lnTo>
                <a:lnTo>
                  <a:pt x="315" y="44"/>
                </a:lnTo>
                <a:lnTo>
                  <a:pt x="345" y="53"/>
                </a:lnTo>
                <a:lnTo>
                  <a:pt x="374" y="62"/>
                </a:lnTo>
                <a:lnTo>
                  <a:pt x="404" y="72"/>
                </a:lnTo>
                <a:lnTo>
                  <a:pt x="433" y="83"/>
                </a:lnTo>
                <a:lnTo>
                  <a:pt x="461" y="94"/>
                </a:lnTo>
                <a:lnTo>
                  <a:pt x="489" y="106"/>
                </a:lnTo>
                <a:lnTo>
                  <a:pt x="517" y="119"/>
                </a:lnTo>
                <a:lnTo>
                  <a:pt x="545" y="132"/>
                </a:lnTo>
                <a:lnTo>
                  <a:pt x="572" y="145"/>
                </a:lnTo>
                <a:lnTo>
                  <a:pt x="599" y="160"/>
                </a:lnTo>
                <a:lnTo>
                  <a:pt x="625" y="175"/>
                </a:lnTo>
                <a:lnTo>
                  <a:pt x="651" y="190"/>
                </a:lnTo>
                <a:lnTo>
                  <a:pt x="676" y="206"/>
                </a:lnTo>
                <a:lnTo>
                  <a:pt x="702" y="223"/>
                </a:lnTo>
                <a:lnTo>
                  <a:pt x="726" y="240"/>
                </a:lnTo>
                <a:lnTo>
                  <a:pt x="751" y="259"/>
                </a:lnTo>
                <a:lnTo>
                  <a:pt x="774" y="277"/>
                </a:lnTo>
                <a:lnTo>
                  <a:pt x="798" y="296"/>
                </a:lnTo>
                <a:lnTo>
                  <a:pt x="820" y="316"/>
                </a:lnTo>
                <a:lnTo>
                  <a:pt x="843" y="336"/>
                </a:lnTo>
                <a:lnTo>
                  <a:pt x="866" y="356"/>
                </a:lnTo>
                <a:lnTo>
                  <a:pt x="887" y="377"/>
                </a:lnTo>
                <a:lnTo>
                  <a:pt x="908" y="398"/>
                </a:lnTo>
                <a:lnTo>
                  <a:pt x="928" y="421"/>
                </a:lnTo>
                <a:lnTo>
                  <a:pt x="948" y="444"/>
                </a:lnTo>
                <a:lnTo>
                  <a:pt x="967" y="467"/>
                </a:lnTo>
                <a:lnTo>
                  <a:pt x="986" y="490"/>
                </a:lnTo>
                <a:lnTo>
                  <a:pt x="1004" y="514"/>
                </a:lnTo>
                <a:lnTo>
                  <a:pt x="1023" y="538"/>
                </a:lnTo>
                <a:lnTo>
                  <a:pt x="1040" y="564"/>
                </a:lnTo>
                <a:lnTo>
                  <a:pt x="1057" y="589"/>
                </a:lnTo>
                <a:lnTo>
                  <a:pt x="1073" y="614"/>
                </a:lnTo>
                <a:lnTo>
                  <a:pt x="1088" y="640"/>
                </a:lnTo>
                <a:lnTo>
                  <a:pt x="1103" y="666"/>
                </a:lnTo>
                <a:lnTo>
                  <a:pt x="1117" y="693"/>
                </a:lnTo>
                <a:lnTo>
                  <a:pt x="1131" y="720"/>
                </a:lnTo>
                <a:lnTo>
                  <a:pt x="1144" y="748"/>
                </a:lnTo>
                <a:lnTo>
                  <a:pt x="1156" y="776"/>
                </a:lnTo>
                <a:lnTo>
                  <a:pt x="1168" y="804"/>
                </a:lnTo>
                <a:lnTo>
                  <a:pt x="1180" y="833"/>
                </a:lnTo>
                <a:lnTo>
                  <a:pt x="1190" y="861"/>
                </a:lnTo>
                <a:lnTo>
                  <a:pt x="1200" y="891"/>
                </a:lnTo>
                <a:lnTo>
                  <a:pt x="1209" y="921"/>
                </a:lnTo>
                <a:lnTo>
                  <a:pt x="1217" y="950"/>
                </a:lnTo>
                <a:lnTo>
                  <a:pt x="1224" y="980"/>
                </a:lnTo>
                <a:lnTo>
                  <a:pt x="1231" y="1010"/>
                </a:lnTo>
                <a:lnTo>
                  <a:pt x="1237" y="1042"/>
                </a:lnTo>
                <a:lnTo>
                  <a:pt x="1243" y="1073"/>
                </a:lnTo>
                <a:lnTo>
                  <a:pt x="1248" y="1104"/>
                </a:lnTo>
                <a:lnTo>
                  <a:pt x="1252" y="1135"/>
                </a:lnTo>
                <a:lnTo>
                  <a:pt x="1255" y="1166"/>
                </a:lnTo>
                <a:lnTo>
                  <a:pt x="1257" y="1198"/>
                </a:lnTo>
                <a:lnTo>
                  <a:pt x="1259" y="1231"/>
                </a:lnTo>
                <a:lnTo>
                  <a:pt x="1260" y="1263"/>
                </a:lnTo>
                <a:lnTo>
                  <a:pt x="921" y="1451"/>
                </a:lnTo>
                <a:lnTo>
                  <a:pt x="622" y="1246"/>
                </a:lnTo>
                <a:lnTo>
                  <a:pt x="622" y="1231"/>
                </a:lnTo>
                <a:lnTo>
                  <a:pt x="620" y="1215"/>
                </a:lnTo>
                <a:lnTo>
                  <a:pt x="616" y="1184"/>
                </a:lnTo>
                <a:lnTo>
                  <a:pt x="611" y="1154"/>
                </a:lnTo>
                <a:lnTo>
                  <a:pt x="608" y="1139"/>
                </a:lnTo>
                <a:lnTo>
                  <a:pt x="605" y="1125"/>
                </a:lnTo>
                <a:lnTo>
                  <a:pt x="597" y="1096"/>
                </a:lnTo>
                <a:lnTo>
                  <a:pt x="593" y="1082"/>
                </a:lnTo>
                <a:lnTo>
                  <a:pt x="588" y="1067"/>
                </a:lnTo>
                <a:lnTo>
                  <a:pt x="577" y="1039"/>
                </a:lnTo>
                <a:lnTo>
                  <a:pt x="572" y="1025"/>
                </a:lnTo>
                <a:lnTo>
                  <a:pt x="566" y="1012"/>
                </a:lnTo>
                <a:lnTo>
                  <a:pt x="559" y="998"/>
                </a:lnTo>
                <a:lnTo>
                  <a:pt x="553" y="985"/>
                </a:lnTo>
                <a:lnTo>
                  <a:pt x="539" y="959"/>
                </a:lnTo>
                <a:lnTo>
                  <a:pt x="530" y="947"/>
                </a:lnTo>
                <a:lnTo>
                  <a:pt x="523" y="934"/>
                </a:lnTo>
                <a:lnTo>
                  <a:pt x="506" y="910"/>
                </a:lnTo>
                <a:lnTo>
                  <a:pt x="498" y="898"/>
                </a:lnTo>
                <a:lnTo>
                  <a:pt x="489" y="887"/>
                </a:lnTo>
                <a:lnTo>
                  <a:pt x="480" y="874"/>
                </a:lnTo>
                <a:lnTo>
                  <a:pt x="471" y="863"/>
                </a:lnTo>
                <a:lnTo>
                  <a:pt x="461" y="852"/>
                </a:lnTo>
                <a:lnTo>
                  <a:pt x="451" y="841"/>
                </a:lnTo>
                <a:lnTo>
                  <a:pt x="431" y="821"/>
                </a:lnTo>
                <a:lnTo>
                  <a:pt x="410" y="801"/>
                </a:lnTo>
                <a:lnTo>
                  <a:pt x="399" y="791"/>
                </a:lnTo>
                <a:lnTo>
                  <a:pt x="388" y="782"/>
                </a:lnTo>
                <a:lnTo>
                  <a:pt x="375" y="773"/>
                </a:lnTo>
                <a:lnTo>
                  <a:pt x="364" y="764"/>
                </a:lnTo>
                <a:lnTo>
                  <a:pt x="352" y="755"/>
                </a:lnTo>
                <a:lnTo>
                  <a:pt x="340" y="747"/>
                </a:lnTo>
                <a:lnTo>
                  <a:pt x="328" y="739"/>
                </a:lnTo>
                <a:lnTo>
                  <a:pt x="315" y="731"/>
                </a:lnTo>
                <a:lnTo>
                  <a:pt x="290" y="716"/>
                </a:lnTo>
                <a:lnTo>
                  <a:pt x="277" y="709"/>
                </a:lnTo>
                <a:lnTo>
                  <a:pt x="264" y="702"/>
                </a:lnTo>
                <a:lnTo>
                  <a:pt x="237" y="690"/>
                </a:lnTo>
                <a:lnTo>
                  <a:pt x="223" y="684"/>
                </a:lnTo>
                <a:lnTo>
                  <a:pt x="209" y="678"/>
                </a:lnTo>
                <a:lnTo>
                  <a:pt x="181" y="669"/>
                </a:lnTo>
                <a:lnTo>
                  <a:pt x="152" y="660"/>
                </a:lnTo>
                <a:lnTo>
                  <a:pt x="137" y="656"/>
                </a:lnTo>
                <a:lnTo>
                  <a:pt x="123" y="653"/>
                </a:lnTo>
                <a:lnTo>
                  <a:pt x="108" y="649"/>
                </a:lnTo>
                <a:lnTo>
                  <a:pt x="93" y="647"/>
                </a:lnTo>
                <a:lnTo>
                  <a:pt x="63" y="642"/>
                </a:lnTo>
                <a:lnTo>
                  <a:pt x="47" y="640"/>
                </a:lnTo>
                <a:lnTo>
                  <a:pt x="31" y="639"/>
                </a:lnTo>
                <a:lnTo>
                  <a:pt x="16" y="638"/>
                </a:lnTo>
                <a:lnTo>
                  <a:pt x="0" y="637"/>
                </a:lnTo>
                <a:lnTo>
                  <a:pt x="197" y="348"/>
                </a:lnTo>
                <a:lnTo>
                  <a:pt x="3" y="0"/>
                </a:lnTo>
                <a:close/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pen Sans"/>
              <a:buNone/>
            </a:pPr>
            <a:r>
              <a:t/>
            </a:r>
            <a:endParaRPr b="1" i="0" sz="1300" u="none" cap="none" strike="noStrike">
              <a:solidFill>
                <a:srgbClr val="156C9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4" name="Google Shape;804;p119"/>
          <p:cNvSpPr/>
          <p:nvPr/>
        </p:nvSpPr>
        <p:spPr>
          <a:xfrm>
            <a:off x="2325650" y="1949489"/>
            <a:ext cx="2316174" cy="2039576"/>
          </a:xfrm>
          <a:custGeom>
            <a:rect b="b" l="l" r="r" t="t"/>
            <a:pathLst>
              <a:path extrusionOk="0" h="1325" w="1431">
                <a:moveTo>
                  <a:pt x="638" y="1324"/>
                </a:moveTo>
                <a:lnTo>
                  <a:pt x="637" y="1302"/>
                </a:lnTo>
                <a:lnTo>
                  <a:pt x="637" y="1280"/>
                </a:lnTo>
                <a:lnTo>
                  <a:pt x="637" y="1248"/>
                </a:lnTo>
                <a:lnTo>
                  <a:pt x="638" y="1232"/>
                </a:lnTo>
                <a:lnTo>
                  <a:pt x="640" y="1217"/>
                </a:lnTo>
                <a:lnTo>
                  <a:pt x="644" y="1185"/>
                </a:lnTo>
                <a:lnTo>
                  <a:pt x="646" y="1170"/>
                </a:lnTo>
                <a:lnTo>
                  <a:pt x="649" y="1154"/>
                </a:lnTo>
                <a:lnTo>
                  <a:pt x="655" y="1125"/>
                </a:lnTo>
                <a:lnTo>
                  <a:pt x="659" y="1110"/>
                </a:lnTo>
                <a:lnTo>
                  <a:pt x="663" y="1095"/>
                </a:lnTo>
                <a:lnTo>
                  <a:pt x="673" y="1067"/>
                </a:lnTo>
                <a:lnTo>
                  <a:pt x="678" y="1052"/>
                </a:lnTo>
                <a:lnTo>
                  <a:pt x="683" y="1038"/>
                </a:lnTo>
                <a:lnTo>
                  <a:pt x="689" y="1024"/>
                </a:lnTo>
                <a:lnTo>
                  <a:pt x="695" y="1010"/>
                </a:lnTo>
                <a:lnTo>
                  <a:pt x="708" y="983"/>
                </a:lnTo>
                <a:lnTo>
                  <a:pt x="715" y="970"/>
                </a:lnTo>
                <a:lnTo>
                  <a:pt x="724" y="957"/>
                </a:lnTo>
                <a:lnTo>
                  <a:pt x="731" y="944"/>
                </a:lnTo>
                <a:lnTo>
                  <a:pt x="739" y="932"/>
                </a:lnTo>
                <a:lnTo>
                  <a:pt x="747" y="920"/>
                </a:lnTo>
                <a:lnTo>
                  <a:pt x="756" y="907"/>
                </a:lnTo>
                <a:lnTo>
                  <a:pt x="764" y="895"/>
                </a:lnTo>
                <a:lnTo>
                  <a:pt x="773" y="884"/>
                </a:lnTo>
                <a:lnTo>
                  <a:pt x="783" y="871"/>
                </a:lnTo>
                <a:lnTo>
                  <a:pt x="792" y="860"/>
                </a:lnTo>
                <a:lnTo>
                  <a:pt x="812" y="838"/>
                </a:lnTo>
                <a:lnTo>
                  <a:pt x="822" y="827"/>
                </a:lnTo>
                <a:lnTo>
                  <a:pt x="832" y="817"/>
                </a:lnTo>
                <a:lnTo>
                  <a:pt x="843" y="807"/>
                </a:lnTo>
                <a:lnTo>
                  <a:pt x="854" y="797"/>
                </a:lnTo>
                <a:lnTo>
                  <a:pt x="877" y="778"/>
                </a:lnTo>
                <a:lnTo>
                  <a:pt x="889" y="769"/>
                </a:lnTo>
                <a:lnTo>
                  <a:pt x="901" y="760"/>
                </a:lnTo>
                <a:lnTo>
                  <a:pt x="925" y="743"/>
                </a:lnTo>
                <a:lnTo>
                  <a:pt x="938" y="735"/>
                </a:lnTo>
                <a:lnTo>
                  <a:pt x="951" y="727"/>
                </a:lnTo>
                <a:lnTo>
                  <a:pt x="976" y="711"/>
                </a:lnTo>
                <a:lnTo>
                  <a:pt x="990" y="705"/>
                </a:lnTo>
                <a:lnTo>
                  <a:pt x="1003" y="698"/>
                </a:lnTo>
                <a:lnTo>
                  <a:pt x="1017" y="692"/>
                </a:lnTo>
                <a:lnTo>
                  <a:pt x="1030" y="686"/>
                </a:lnTo>
                <a:lnTo>
                  <a:pt x="1045" y="680"/>
                </a:lnTo>
                <a:lnTo>
                  <a:pt x="1059" y="675"/>
                </a:lnTo>
                <a:lnTo>
                  <a:pt x="1088" y="665"/>
                </a:lnTo>
                <a:lnTo>
                  <a:pt x="1117" y="657"/>
                </a:lnTo>
                <a:lnTo>
                  <a:pt x="1132" y="653"/>
                </a:lnTo>
                <a:lnTo>
                  <a:pt x="1147" y="649"/>
                </a:lnTo>
                <a:lnTo>
                  <a:pt x="1177" y="644"/>
                </a:lnTo>
                <a:lnTo>
                  <a:pt x="1192" y="642"/>
                </a:lnTo>
                <a:lnTo>
                  <a:pt x="1209" y="640"/>
                </a:lnTo>
                <a:lnTo>
                  <a:pt x="1224" y="638"/>
                </a:lnTo>
                <a:lnTo>
                  <a:pt x="1240" y="637"/>
                </a:lnTo>
                <a:lnTo>
                  <a:pt x="1431" y="334"/>
                </a:lnTo>
                <a:lnTo>
                  <a:pt x="1239" y="0"/>
                </a:lnTo>
                <a:lnTo>
                  <a:pt x="1207" y="1"/>
                </a:lnTo>
                <a:lnTo>
                  <a:pt x="1174" y="3"/>
                </a:lnTo>
                <a:lnTo>
                  <a:pt x="1142" y="6"/>
                </a:lnTo>
                <a:lnTo>
                  <a:pt x="1111" y="10"/>
                </a:lnTo>
                <a:lnTo>
                  <a:pt x="1080" y="15"/>
                </a:lnTo>
                <a:lnTo>
                  <a:pt x="1049" y="20"/>
                </a:lnTo>
                <a:lnTo>
                  <a:pt x="1018" y="26"/>
                </a:lnTo>
                <a:lnTo>
                  <a:pt x="987" y="32"/>
                </a:lnTo>
                <a:lnTo>
                  <a:pt x="957" y="40"/>
                </a:lnTo>
                <a:lnTo>
                  <a:pt x="928" y="48"/>
                </a:lnTo>
                <a:lnTo>
                  <a:pt x="898" y="57"/>
                </a:lnTo>
                <a:lnTo>
                  <a:pt x="868" y="66"/>
                </a:lnTo>
                <a:lnTo>
                  <a:pt x="839" y="76"/>
                </a:lnTo>
                <a:lnTo>
                  <a:pt x="811" y="88"/>
                </a:lnTo>
                <a:lnTo>
                  <a:pt x="783" y="100"/>
                </a:lnTo>
                <a:lnTo>
                  <a:pt x="755" y="112"/>
                </a:lnTo>
                <a:lnTo>
                  <a:pt x="728" y="125"/>
                </a:lnTo>
                <a:lnTo>
                  <a:pt x="699" y="138"/>
                </a:lnTo>
                <a:lnTo>
                  <a:pt x="673" y="152"/>
                </a:lnTo>
                <a:lnTo>
                  <a:pt x="646" y="167"/>
                </a:lnTo>
                <a:lnTo>
                  <a:pt x="620" y="182"/>
                </a:lnTo>
                <a:lnTo>
                  <a:pt x="595" y="198"/>
                </a:lnTo>
                <a:lnTo>
                  <a:pt x="570" y="214"/>
                </a:lnTo>
                <a:lnTo>
                  <a:pt x="544" y="231"/>
                </a:lnTo>
                <a:lnTo>
                  <a:pt x="520" y="250"/>
                </a:lnTo>
                <a:lnTo>
                  <a:pt x="496" y="268"/>
                </a:lnTo>
                <a:lnTo>
                  <a:pt x="472" y="287"/>
                </a:lnTo>
                <a:lnTo>
                  <a:pt x="449" y="306"/>
                </a:lnTo>
                <a:lnTo>
                  <a:pt x="427" y="325"/>
                </a:lnTo>
                <a:lnTo>
                  <a:pt x="405" y="346"/>
                </a:lnTo>
                <a:lnTo>
                  <a:pt x="382" y="366"/>
                </a:lnTo>
                <a:lnTo>
                  <a:pt x="361" y="388"/>
                </a:lnTo>
                <a:lnTo>
                  <a:pt x="341" y="410"/>
                </a:lnTo>
                <a:lnTo>
                  <a:pt x="320" y="433"/>
                </a:lnTo>
                <a:lnTo>
                  <a:pt x="301" y="455"/>
                </a:lnTo>
                <a:lnTo>
                  <a:pt x="282" y="478"/>
                </a:lnTo>
                <a:lnTo>
                  <a:pt x="263" y="502"/>
                </a:lnTo>
                <a:lnTo>
                  <a:pt x="245" y="526"/>
                </a:lnTo>
                <a:lnTo>
                  <a:pt x="227" y="550"/>
                </a:lnTo>
                <a:lnTo>
                  <a:pt x="210" y="576"/>
                </a:lnTo>
                <a:lnTo>
                  <a:pt x="194" y="602"/>
                </a:lnTo>
                <a:lnTo>
                  <a:pt x="178" y="627"/>
                </a:lnTo>
                <a:lnTo>
                  <a:pt x="163" y="653"/>
                </a:lnTo>
                <a:lnTo>
                  <a:pt x="149" y="680"/>
                </a:lnTo>
                <a:lnTo>
                  <a:pt x="135" y="707"/>
                </a:lnTo>
                <a:lnTo>
                  <a:pt x="122" y="735"/>
                </a:lnTo>
                <a:lnTo>
                  <a:pt x="109" y="762"/>
                </a:lnTo>
                <a:lnTo>
                  <a:pt x="97" y="790"/>
                </a:lnTo>
                <a:lnTo>
                  <a:pt x="86" y="819"/>
                </a:lnTo>
                <a:lnTo>
                  <a:pt x="74" y="847"/>
                </a:lnTo>
                <a:lnTo>
                  <a:pt x="64" y="876"/>
                </a:lnTo>
                <a:lnTo>
                  <a:pt x="55" y="906"/>
                </a:lnTo>
                <a:lnTo>
                  <a:pt x="47" y="936"/>
                </a:lnTo>
                <a:lnTo>
                  <a:pt x="39" y="966"/>
                </a:lnTo>
                <a:lnTo>
                  <a:pt x="31" y="996"/>
                </a:lnTo>
                <a:lnTo>
                  <a:pt x="25" y="1026"/>
                </a:lnTo>
                <a:lnTo>
                  <a:pt x="19" y="1058"/>
                </a:lnTo>
                <a:lnTo>
                  <a:pt x="14" y="1089"/>
                </a:lnTo>
                <a:lnTo>
                  <a:pt x="10" y="1120"/>
                </a:lnTo>
                <a:lnTo>
                  <a:pt x="6" y="1151"/>
                </a:lnTo>
                <a:lnTo>
                  <a:pt x="4" y="1183"/>
                </a:lnTo>
                <a:lnTo>
                  <a:pt x="2" y="1215"/>
                </a:lnTo>
                <a:lnTo>
                  <a:pt x="1" y="1247"/>
                </a:lnTo>
                <a:lnTo>
                  <a:pt x="0" y="1280"/>
                </a:lnTo>
                <a:lnTo>
                  <a:pt x="1" y="1302"/>
                </a:lnTo>
                <a:lnTo>
                  <a:pt x="2" y="1325"/>
                </a:lnTo>
                <a:lnTo>
                  <a:pt x="335" y="1129"/>
                </a:lnTo>
                <a:lnTo>
                  <a:pt x="638" y="1324"/>
                </a:lnTo>
                <a:close/>
              </a:path>
            </a:pathLst>
          </a:cu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pen Sans"/>
              <a:buNone/>
            </a:pPr>
            <a:r>
              <a:t/>
            </a:r>
            <a:endParaRPr b="1" i="0" sz="1300" u="none" cap="none" strike="noStrike">
              <a:solidFill>
                <a:srgbClr val="156C9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5" name="Google Shape;805;p119"/>
          <p:cNvSpPr/>
          <p:nvPr/>
        </p:nvSpPr>
        <p:spPr>
          <a:xfrm>
            <a:off x="2333743" y="3790493"/>
            <a:ext cx="2096048" cy="2099609"/>
          </a:xfrm>
          <a:custGeom>
            <a:rect b="b" l="l" r="r" t="t"/>
            <a:pathLst>
              <a:path extrusionOk="0" h="1364" w="1295">
                <a:moveTo>
                  <a:pt x="1295" y="1362"/>
                </a:moveTo>
                <a:lnTo>
                  <a:pt x="1096" y="1023"/>
                </a:lnTo>
                <a:lnTo>
                  <a:pt x="1295" y="727"/>
                </a:lnTo>
                <a:lnTo>
                  <a:pt x="1276" y="728"/>
                </a:lnTo>
                <a:lnTo>
                  <a:pt x="1246" y="727"/>
                </a:lnTo>
                <a:lnTo>
                  <a:pt x="1232" y="726"/>
                </a:lnTo>
                <a:lnTo>
                  <a:pt x="1217" y="725"/>
                </a:lnTo>
                <a:lnTo>
                  <a:pt x="1187" y="722"/>
                </a:lnTo>
                <a:lnTo>
                  <a:pt x="1159" y="717"/>
                </a:lnTo>
                <a:lnTo>
                  <a:pt x="1131" y="711"/>
                </a:lnTo>
                <a:lnTo>
                  <a:pt x="1117" y="708"/>
                </a:lnTo>
                <a:lnTo>
                  <a:pt x="1103" y="704"/>
                </a:lnTo>
                <a:lnTo>
                  <a:pt x="1076" y="696"/>
                </a:lnTo>
                <a:lnTo>
                  <a:pt x="1050" y="687"/>
                </a:lnTo>
                <a:lnTo>
                  <a:pt x="1037" y="682"/>
                </a:lnTo>
                <a:lnTo>
                  <a:pt x="1023" y="677"/>
                </a:lnTo>
                <a:lnTo>
                  <a:pt x="998" y="665"/>
                </a:lnTo>
                <a:lnTo>
                  <a:pt x="973" y="653"/>
                </a:lnTo>
                <a:lnTo>
                  <a:pt x="961" y="646"/>
                </a:lnTo>
                <a:lnTo>
                  <a:pt x="949" y="638"/>
                </a:lnTo>
                <a:lnTo>
                  <a:pt x="925" y="623"/>
                </a:lnTo>
                <a:lnTo>
                  <a:pt x="902" y="608"/>
                </a:lnTo>
                <a:lnTo>
                  <a:pt x="891" y="600"/>
                </a:lnTo>
                <a:lnTo>
                  <a:pt x="880" y="591"/>
                </a:lnTo>
                <a:lnTo>
                  <a:pt x="858" y="574"/>
                </a:lnTo>
                <a:lnTo>
                  <a:pt x="837" y="556"/>
                </a:lnTo>
                <a:lnTo>
                  <a:pt x="818" y="537"/>
                </a:lnTo>
                <a:lnTo>
                  <a:pt x="799" y="517"/>
                </a:lnTo>
                <a:lnTo>
                  <a:pt x="790" y="506"/>
                </a:lnTo>
                <a:lnTo>
                  <a:pt x="781" y="496"/>
                </a:lnTo>
                <a:lnTo>
                  <a:pt x="764" y="473"/>
                </a:lnTo>
                <a:lnTo>
                  <a:pt x="747" y="451"/>
                </a:lnTo>
                <a:lnTo>
                  <a:pt x="732" y="428"/>
                </a:lnTo>
                <a:lnTo>
                  <a:pt x="725" y="417"/>
                </a:lnTo>
                <a:lnTo>
                  <a:pt x="718" y="405"/>
                </a:lnTo>
                <a:lnTo>
                  <a:pt x="703" y="380"/>
                </a:lnTo>
                <a:lnTo>
                  <a:pt x="691" y="355"/>
                </a:lnTo>
                <a:lnTo>
                  <a:pt x="680" y="330"/>
                </a:lnTo>
                <a:lnTo>
                  <a:pt x="675" y="316"/>
                </a:lnTo>
                <a:lnTo>
                  <a:pt x="670" y="303"/>
                </a:lnTo>
                <a:lnTo>
                  <a:pt x="661" y="276"/>
                </a:lnTo>
                <a:lnTo>
                  <a:pt x="657" y="263"/>
                </a:lnTo>
                <a:lnTo>
                  <a:pt x="653" y="249"/>
                </a:lnTo>
                <a:lnTo>
                  <a:pt x="646" y="221"/>
                </a:lnTo>
                <a:lnTo>
                  <a:pt x="641" y="193"/>
                </a:lnTo>
                <a:lnTo>
                  <a:pt x="322" y="0"/>
                </a:lnTo>
                <a:lnTo>
                  <a:pt x="0" y="191"/>
                </a:lnTo>
                <a:lnTo>
                  <a:pt x="2" y="222"/>
                </a:lnTo>
                <a:lnTo>
                  <a:pt x="6" y="252"/>
                </a:lnTo>
                <a:lnTo>
                  <a:pt x="10" y="282"/>
                </a:lnTo>
                <a:lnTo>
                  <a:pt x="15" y="312"/>
                </a:lnTo>
                <a:lnTo>
                  <a:pt x="21" y="343"/>
                </a:lnTo>
                <a:lnTo>
                  <a:pt x="27" y="372"/>
                </a:lnTo>
                <a:lnTo>
                  <a:pt x="35" y="401"/>
                </a:lnTo>
                <a:lnTo>
                  <a:pt x="42" y="430"/>
                </a:lnTo>
                <a:lnTo>
                  <a:pt x="51" y="458"/>
                </a:lnTo>
                <a:lnTo>
                  <a:pt x="60" y="488"/>
                </a:lnTo>
                <a:lnTo>
                  <a:pt x="69" y="516"/>
                </a:lnTo>
                <a:lnTo>
                  <a:pt x="81" y="543"/>
                </a:lnTo>
                <a:lnTo>
                  <a:pt x="91" y="571"/>
                </a:lnTo>
                <a:lnTo>
                  <a:pt x="103" y="598"/>
                </a:lnTo>
                <a:lnTo>
                  <a:pt x="115" y="624"/>
                </a:lnTo>
                <a:lnTo>
                  <a:pt x="128" y="652"/>
                </a:lnTo>
                <a:lnTo>
                  <a:pt x="141" y="678"/>
                </a:lnTo>
                <a:lnTo>
                  <a:pt x="155" y="704"/>
                </a:lnTo>
                <a:lnTo>
                  <a:pt x="169" y="729"/>
                </a:lnTo>
                <a:lnTo>
                  <a:pt x="184" y="754"/>
                </a:lnTo>
                <a:lnTo>
                  <a:pt x="200" y="779"/>
                </a:lnTo>
                <a:lnTo>
                  <a:pt x="216" y="803"/>
                </a:lnTo>
                <a:lnTo>
                  <a:pt x="233" y="828"/>
                </a:lnTo>
                <a:lnTo>
                  <a:pt x="251" y="851"/>
                </a:lnTo>
                <a:lnTo>
                  <a:pt x="268" y="874"/>
                </a:lnTo>
                <a:lnTo>
                  <a:pt x="287" y="897"/>
                </a:lnTo>
                <a:lnTo>
                  <a:pt x="305" y="919"/>
                </a:lnTo>
                <a:lnTo>
                  <a:pt x="324" y="941"/>
                </a:lnTo>
                <a:lnTo>
                  <a:pt x="344" y="962"/>
                </a:lnTo>
                <a:lnTo>
                  <a:pt x="364" y="984"/>
                </a:lnTo>
                <a:lnTo>
                  <a:pt x="385" y="1004"/>
                </a:lnTo>
                <a:lnTo>
                  <a:pt x="407" y="1024"/>
                </a:lnTo>
                <a:lnTo>
                  <a:pt x="428" y="1043"/>
                </a:lnTo>
                <a:lnTo>
                  <a:pt x="450" y="1062"/>
                </a:lnTo>
                <a:lnTo>
                  <a:pt x="473" y="1081"/>
                </a:lnTo>
                <a:lnTo>
                  <a:pt x="495" y="1099"/>
                </a:lnTo>
                <a:lnTo>
                  <a:pt x="519" y="1116"/>
                </a:lnTo>
                <a:lnTo>
                  <a:pt x="542" y="1134"/>
                </a:lnTo>
                <a:lnTo>
                  <a:pt x="567" y="1151"/>
                </a:lnTo>
                <a:lnTo>
                  <a:pt x="592" y="1166"/>
                </a:lnTo>
                <a:lnTo>
                  <a:pt x="616" y="1182"/>
                </a:lnTo>
                <a:lnTo>
                  <a:pt x="642" y="1196"/>
                </a:lnTo>
                <a:lnTo>
                  <a:pt x="667" y="1211"/>
                </a:lnTo>
                <a:lnTo>
                  <a:pt x="693" y="1224"/>
                </a:lnTo>
                <a:lnTo>
                  <a:pt x="720" y="1237"/>
                </a:lnTo>
                <a:lnTo>
                  <a:pt x="747" y="1250"/>
                </a:lnTo>
                <a:lnTo>
                  <a:pt x="774" y="1262"/>
                </a:lnTo>
                <a:lnTo>
                  <a:pt x="801" y="1273"/>
                </a:lnTo>
                <a:lnTo>
                  <a:pt x="828" y="1283"/>
                </a:lnTo>
                <a:lnTo>
                  <a:pt x="856" y="1294"/>
                </a:lnTo>
                <a:lnTo>
                  <a:pt x="885" y="1304"/>
                </a:lnTo>
                <a:lnTo>
                  <a:pt x="914" y="1312"/>
                </a:lnTo>
                <a:lnTo>
                  <a:pt x="942" y="1321"/>
                </a:lnTo>
                <a:lnTo>
                  <a:pt x="971" y="1328"/>
                </a:lnTo>
                <a:lnTo>
                  <a:pt x="1001" y="1335"/>
                </a:lnTo>
                <a:lnTo>
                  <a:pt x="1030" y="1341"/>
                </a:lnTo>
                <a:lnTo>
                  <a:pt x="1061" y="1346"/>
                </a:lnTo>
                <a:lnTo>
                  <a:pt x="1091" y="1351"/>
                </a:lnTo>
                <a:lnTo>
                  <a:pt x="1121" y="1355"/>
                </a:lnTo>
                <a:lnTo>
                  <a:pt x="1151" y="1358"/>
                </a:lnTo>
                <a:lnTo>
                  <a:pt x="1182" y="1361"/>
                </a:lnTo>
                <a:lnTo>
                  <a:pt x="1214" y="1363"/>
                </a:lnTo>
                <a:lnTo>
                  <a:pt x="1245" y="1364"/>
                </a:lnTo>
                <a:lnTo>
                  <a:pt x="1276" y="1364"/>
                </a:lnTo>
                <a:lnTo>
                  <a:pt x="1281" y="1364"/>
                </a:lnTo>
                <a:lnTo>
                  <a:pt x="1285" y="1363"/>
                </a:lnTo>
                <a:lnTo>
                  <a:pt x="1290" y="1362"/>
                </a:lnTo>
                <a:lnTo>
                  <a:pt x="1295" y="1362"/>
                </a:lnTo>
                <a:close/>
              </a:path>
            </a:pathLst>
          </a:cu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pen Sans"/>
              <a:buNone/>
            </a:pPr>
            <a:r>
              <a:t/>
            </a:r>
            <a:endParaRPr b="1" i="0" sz="1300" u="none" cap="none" strike="noStrike">
              <a:solidFill>
                <a:srgbClr val="156C9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6" name="Google Shape;806;p119"/>
          <p:cNvSpPr/>
          <p:nvPr/>
        </p:nvSpPr>
        <p:spPr>
          <a:xfrm>
            <a:off x="4227470" y="3989063"/>
            <a:ext cx="2241719" cy="1897960"/>
          </a:xfrm>
          <a:custGeom>
            <a:rect b="b" l="l" r="r" t="t"/>
            <a:pathLst>
              <a:path extrusionOk="0" h="1233" w="1385">
                <a:moveTo>
                  <a:pt x="191" y="1233"/>
                </a:moveTo>
                <a:lnTo>
                  <a:pt x="0" y="903"/>
                </a:lnTo>
                <a:lnTo>
                  <a:pt x="194" y="592"/>
                </a:lnTo>
                <a:lnTo>
                  <a:pt x="221" y="588"/>
                </a:lnTo>
                <a:lnTo>
                  <a:pt x="248" y="582"/>
                </a:lnTo>
                <a:lnTo>
                  <a:pt x="262" y="579"/>
                </a:lnTo>
                <a:lnTo>
                  <a:pt x="275" y="575"/>
                </a:lnTo>
                <a:lnTo>
                  <a:pt x="302" y="567"/>
                </a:lnTo>
                <a:lnTo>
                  <a:pt x="327" y="558"/>
                </a:lnTo>
                <a:lnTo>
                  <a:pt x="354" y="548"/>
                </a:lnTo>
                <a:lnTo>
                  <a:pt x="379" y="537"/>
                </a:lnTo>
                <a:lnTo>
                  <a:pt x="391" y="531"/>
                </a:lnTo>
                <a:lnTo>
                  <a:pt x="403" y="525"/>
                </a:lnTo>
                <a:lnTo>
                  <a:pt x="427" y="511"/>
                </a:lnTo>
                <a:lnTo>
                  <a:pt x="450" y="497"/>
                </a:lnTo>
                <a:lnTo>
                  <a:pt x="472" y="482"/>
                </a:lnTo>
                <a:lnTo>
                  <a:pt x="494" y="467"/>
                </a:lnTo>
                <a:lnTo>
                  <a:pt x="506" y="458"/>
                </a:lnTo>
                <a:lnTo>
                  <a:pt x="516" y="450"/>
                </a:lnTo>
                <a:lnTo>
                  <a:pt x="526" y="441"/>
                </a:lnTo>
                <a:lnTo>
                  <a:pt x="536" y="432"/>
                </a:lnTo>
                <a:lnTo>
                  <a:pt x="546" y="423"/>
                </a:lnTo>
                <a:lnTo>
                  <a:pt x="556" y="414"/>
                </a:lnTo>
                <a:lnTo>
                  <a:pt x="565" y="405"/>
                </a:lnTo>
                <a:lnTo>
                  <a:pt x="575" y="395"/>
                </a:lnTo>
                <a:lnTo>
                  <a:pt x="584" y="385"/>
                </a:lnTo>
                <a:lnTo>
                  <a:pt x="593" y="375"/>
                </a:lnTo>
                <a:lnTo>
                  <a:pt x="610" y="353"/>
                </a:lnTo>
                <a:lnTo>
                  <a:pt x="626" y="332"/>
                </a:lnTo>
                <a:lnTo>
                  <a:pt x="642" y="310"/>
                </a:lnTo>
                <a:lnTo>
                  <a:pt x="656" y="287"/>
                </a:lnTo>
                <a:lnTo>
                  <a:pt x="671" y="264"/>
                </a:lnTo>
                <a:lnTo>
                  <a:pt x="683" y="240"/>
                </a:lnTo>
                <a:lnTo>
                  <a:pt x="689" y="228"/>
                </a:lnTo>
                <a:lnTo>
                  <a:pt x="695" y="215"/>
                </a:lnTo>
                <a:lnTo>
                  <a:pt x="705" y="189"/>
                </a:lnTo>
                <a:lnTo>
                  <a:pt x="715" y="164"/>
                </a:lnTo>
                <a:lnTo>
                  <a:pt x="723" y="138"/>
                </a:lnTo>
                <a:lnTo>
                  <a:pt x="731" y="111"/>
                </a:lnTo>
                <a:lnTo>
                  <a:pt x="737" y="84"/>
                </a:lnTo>
                <a:lnTo>
                  <a:pt x="742" y="57"/>
                </a:lnTo>
                <a:lnTo>
                  <a:pt x="746" y="28"/>
                </a:lnTo>
                <a:lnTo>
                  <a:pt x="747" y="14"/>
                </a:lnTo>
                <a:lnTo>
                  <a:pt x="748" y="0"/>
                </a:lnTo>
                <a:lnTo>
                  <a:pt x="1032" y="202"/>
                </a:lnTo>
                <a:lnTo>
                  <a:pt x="1385" y="4"/>
                </a:lnTo>
                <a:lnTo>
                  <a:pt x="1384" y="36"/>
                </a:lnTo>
                <a:lnTo>
                  <a:pt x="1382" y="66"/>
                </a:lnTo>
                <a:lnTo>
                  <a:pt x="1379" y="96"/>
                </a:lnTo>
                <a:lnTo>
                  <a:pt x="1375" y="126"/>
                </a:lnTo>
                <a:lnTo>
                  <a:pt x="1371" y="156"/>
                </a:lnTo>
                <a:lnTo>
                  <a:pt x="1366" y="185"/>
                </a:lnTo>
                <a:lnTo>
                  <a:pt x="1360" y="216"/>
                </a:lnTo>
                <a:lnTo>
                  <a:pt x="1354" y="245"/>
                </a:lnTo>
                <a:lnTo>
                  <a:pt x="1347" y="273"/>
                </a:lnTo>
                <a:lnTo>
                  <a:pt x="1339" y="302"/>
                </a:lnTo>
                <a:lnTo>
                  <a:pt x="1331" y="330"/>
                </a:lnTo>
                <a:lnTo>
                  <a:pt x="1322" y="359"/>
                </a:lnTo>
                <a:lnTo>
                  <a:pt x="1313" y="387"/>
                </a:lnTo>
                <a:lnTo>
                  <a:pt x="1301" y="414"/>
                </a:lnTo>
                <a:lnTo>
                  <a:pt x="1291" y="441"/>
                </a:lnTo>
                <a:lnTo>
                  <a:pt x="1279" y="468"/>
                </a:lnTo>
                <a:lnTo>
                  <a:pt x="1268" y="494"/>
                </a:lnTo>
                <a:lnTo>
                  <a:pt x="1255" y="522"/>
                </a:lnTo>
                <a:lnTo>
                  <a:pt x="1242" y="547"/>
                </a:lnTo>
                <a:lnTo>
                  <a:pt x="1228" y="573"/>
                </a:lnTo>
                <a:lnTo>
                  <a:pt x="1214" y="598"/>
                </a:lnTo>
                <a:lnTo>
                  <a:pt x="1200" y="623"/>
                </a:lnTo>
                <a:lnTo>
                  <a:pt x="1184" y="647"/>
                </a:lnTo>
                <a:lnTo>
                  <a:pt x="1169" y="671"/>
                </a:lnTo>
                <a:lnTo>
                  <a:pt x="1152" y="696"/>
                </a:lnTo>
                <a:lnTo>
                  <a:pt x="1135" y="719"/>
                </a:lnTo>
                <a:lnTo>
                  <a:pt x="1117" y="742"/>
                </a:lnTo>
                <a:lnTo>
                  <a:pt x="1099" y="764"/>
                </a:lnTo>
                <a:lnTo>
                  <a:pt x="1081" y="786"/>
                </a:lnTo>
                <a:lnTo>
                  <a:pt x="1062" y="808"/>
                </a:lnTo>
                <a:lnTo>
                  <a:pt x="1043" y="829"/>
                </a:lnTo>
                <a:lnTo>
                  <a:pt x="1023" y="851"/>
                </a:lnTo>
                <a:lnTo>
                  <a:pt x="1003" y="871"/>
                </a:lnTo>
                <a:lnTo>
                  <a:pt x="982" y="891"/>
                </a:lnTo>
                <a:lnTo>
                  <a:pt x="961" y="910"/>
                </a:lnTo>
                <a:lnTo>
                  <a:pt x="939" y="929"/>
                </a:lnTo>
                <a:lnTo>
                  <a:pt x="917" y="947"/>
                </a:lnTo>
                <a:lnTo>
                  <a:pt x="895" y="965"/>
                </a:lnTo>
                <a:lnTo>
                  <a:pt x="872" y="982"/>
                </a:lnTo>
                <a:lnTo>
                  <a:pt x="849" y="1000"/>
                </a:lnTo>
                <a:lnTo>
                  <a:pt x="826" y="1017"/>
                </a:lnTo>
                <a:lnTo>
                  <a:pt x="801" y="1032"/>
                </a:lnTo>
                <a:lnTo>
                  <a:pt x="776" y="1048"/>
                </a:lnTo>
                <a:lnTo>
                  <a:pt x="752" y="1063"/>
                </a:lnTo>
                <a:lnTo>
                  <a:pt x="727" y="1077"/>
                </a:lnTo>
                <a:lnTo>
                  <a:pt x="701" y="1090"/>
                </a:lnTo>
                <a:lnTo>
                  <a:pt x="676" y="1104"/>
                </a:lnTo>
                <a:lnTo>
                  <a:pt x="649" y="1116"/>
                </a:lnTo>
                <a:lnTo>
                  <a:pt x="622" y="1128"/>
                </a:lnTo>
                <a:lnTo>
                  <a:pt x="595" y="1139"/>
                </a:lnTo>
                <a:lnTo>
                  <a:pt x="568" y="1150"/>
                </a:lnTo>
                <a:lnTo>
                  <a:pt x="541" y="1161"/>
                </a:lnTo>
                <a:lnTo>
                  <a:pt x="514" y="1171"/>
                </a:lnTo>
                <a:lnTo>
                  <a:pt x="485" y="1180"/>
                </a:lnTo>
                <a:lnTo>
                  <a:pt x="456" y="1188"/>
                </a:lnTo>
                <a:lnTo>
                  <a:pt x="428" y="1196"/>
                </a:lnTo>
                <a:lnTo>
                  <a:pt x="399" y="1203"/>
                </a:lnTo>
                <a:lnTo>
                  <a:pt x="370" y="1209"/>
                </a:lnTo>
                <a:lnTo>
                  <a:pt x="340" y="1215"/>
                </a:lnTo>
                <a:lnTo>
                  <a:pt x="311" y="1220"/>
                </a:lnTo>
                <a:lnTo>
                  <a:pt x="281" y="1224"/>
                </a:lnTo>
                <a:lnTo>
                  <a:pt x="251" y="1228"/>
                </a:lnTo>
                <a:lnTo>
                  <a:pt x="221" y="1231"/>
                </a:lnTo>
                <a:lnTo>
                  <a:pt x="191" y="1233"/>
                </a:lnTo>
                <a:close/>
              </a:path>
            </a:pathLst>
          </a:cu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pen Sans"/>
              <a:buNone/>
            </a:pPr>
            <a:r>
              <a:t/>
            </a:r>
            <a:endParaRPr b="1" i="0" sz="1300" u="none" cap="none" strike="noStrike">
              <a:solidFill>
                <a:srgbClr val="156C9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7" name="Google Shape;807;p119"/>
          <p:cNvSpPr txBox="1"/>
          <p:nvPr/>
        </p:nvSpPr>
        <p:spPr>
          <a:xfrm rot="2613016">
            <a:off x="4778174" y="2863935"/>
            <a:ext cx="1601473" cy="210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None/>
            </a:pPr>
            <a:r>
              <a:rPr b="1" lang="en-US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Andares</a:t>
            </a:r>
            <a:endParaRPr b="1" sz="18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8" name="Google Shape;808;p119"/>
          <p:cNvSpPr txBox="1"/>
          <p:nvPr/>
        </p:nvSpPr>
        <p:spPr>
          <a:xfrm rot="2612961">
            <a:off x="2788346" y="4862957"/>
            <a:ext cx="1064183" cy="210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None/>
            </a:pPr>
            <a:r>
              <a:rPr b="1" lang="en-US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Lojinha</a:t>
            </a:r>
            <a:endParaRPr sz="18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9" name="Google Shape;809;p119"/>
          <p:cNvSpPr txBox="1"/>
          <p:nvPr/>
        </p:nvSpPr>
        <p:spPr>
          <a:xfrm rot="-2613190">
            <a:off x="2639866" y="2685524"/>
            <a:ext cx="1361049" cy="372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None/>
            </a:pPr>
            <a:r>
              <a:rPr b="1" lang="en-US" sz="18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Estacionas</a:t>
            </a:r>
            <a:endParaRPr sz="1800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120"/>
          <p:cNvPicPr preferRelativeResize="0"/>
          <p:nvPr/>
        </p:nvPicPr>
        <p:blipFill rotWithShape="1">
          <a:blip r:embed="rId3">
            <a:alphaModFix/>
          </a:blip>
          <a:srcRect b="0" l="0" r="0" t="2276"/>
          <a:stretch/>
        </p:blipFill>
        <p:spPr>
          <a:xfrm>
            <a:off x="1012500" y="0"/>
            <a:ext cx="1117949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120"/>
          <p:cNvSpPr txBox="1"/>
          <p:nvPr>
            <p:ph idx="2" type="body"/>
          </p:nvPr>
        </p:nvSpPr>
        <p:spPr>
          <a:xfrm>
            <a:off x="1539525" y="312650"/>
            <a:ext cx="3587100" cy="7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</a:pPr>
            <a:r>
              <a:rPr lang="en-US" sz="3600">
                <a:solidFill>
                  <a:srgbClr val="2E3545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</a:t>
            </a:r>
            <a:r>
              <a:rPr lang="en-US" sz="3600">
                <a:solidFill>
                  <a:srgbClr val="2E3545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vempra</a:t>
            </a:r>
            <a:r>
              <a:rPr b="1" lang="en-US" sz="3600">
                <a:solidFill>
                  <a:srgbClr val="00BAFF"/>
                </a:solidFill>
              </a:rPr>
              <a:t>Loggi!</a:t>
            </a:r>
            <a:endParaRPr b="1" sz="3600">
              <a:solidFill>
                <a:schemeClr val="dk2"/>
              </a:solidFill>
            </a:endParaRPr>
          </a:p>
        </p:txBody>
      </p:sp>
      <p:sp>
        <p:nvSpPr>
          <p:cNvPr id="816" name="Google Shape;816;p120"/>
          <p:cNvSpPr txBox="1"/>
          <p:nvPr>
            <p:ph idx="12" type="sldNum"/>
          </p:nvPr>
        </p:nvSpPr>
        <p:spPr>
          <a:xfrm>
            <a:off x="0" y="6052709"/>
            <a:ext cx="1012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7" name="Google Shape;817;p120"/>
          <p:cNvSpPr txBox="1"/>
          <p:nvPr/>
        </p:nvSpPr>
        <p:spPr>
          <a:xfrm>
            <a:off x="1750975" y="886225"/>
            <a:ext cx="4148100" cy="9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100"/>
              </a:spcBef>
              <a:spcAft>
                <a:spcPts val="0"/>
              </a:spcAft>
              <a:buSzPts val="1000"/>
              <a:buFont typeface="Open Sans"/>
              <a:buChar char="●"/>
            </a:pPr>
            <a:r>
              <a:rPr lang="en-US" sz="1800">
                <a:solidFill>
                  <a:srgbClr val="2E3545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Loggi Guest</a:t>
            </a:r>
            <a:endParaRPr sz="1800">
              <a:solidFill>
                <a:srgbClr val="2E3545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/>
              <a:buChar char="●"/>
            </a:pPr>
            <a:r>
              <a:rPr lang="en-US" sz="1800">
                <a:solidFill>
                  <a:srgbClr val="2E3545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Senha: ConectandooBrasil</a:t>
            </a:r>
            <a:endParaRPr sz="1800">
              <a:solidFill>
                <a:srgbClr val="2E3545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2017 05 Loggi">
      <a:dk1>
        <a:srgbClr val="222222"/>
      </a:dk1>
      <a:lt1>
        <a:srgbClr val="FFFFFF"/>
      </a:lt1>
      <a:dk2>
        <a:srgbClr val="00BAFF"/>
      </a:dk2>
      <a:lt2>
        <a:srgbClr val="CCF1FF"/>
      </a:lt2>
      <a:accent1>
        <a:srgbClr val="33CC99"/>
      </a:accent1>
      <a:accent2>
        <a:srgbClr val="FFCC00"/>
      </a:accent2>
      <a:accent3>
        <a:srgbClr val="FF6666"/>
      </a:accent3>
      <a:accent4>
        <a:srgbClr val="757D8C"/>
      </a:accent4>
      <a:accent5>
        <a:srgbClr val="B3BECD"/>
      </a:accent5>
      <a:accent6>
        <a:srgbClr val="F3FCFF"/>
      </a:accent6>
      <a:hlink>
        <a:srgbClr val="00BAF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2017 05 Loggi">
      <a:dk1>
        <a:srgbClr val="222222"/>
      </a:dk1>
      <a:lt1>
        <a:srgbClr val="FFFFFF"/>
      </a:lt1>
      <a:dk2>
        <a:srgbClr val="00BAFF"/>
      </a:dk2>
      <a:lt2>
        <a:srgbClr val="CCF1FF"/>
      </a:lt2>
      <a:accent1>
        <a:srgbClr val="33CC99"/>
      </a:accent1>
      <a:accent2>
        <a:srgbClr val="FFCC00"/>
      </a:accent2>
      <a:accent3>
        <a:srgbClr val="FF6666"/>
      </a:accent3>
      <a:accent4>
        <a:srgbClr val="757D8C"/>
      </a:accent4>
      <a:accent5>
        <a:srgbClr val="B3BECD"/>
      </a:accent5>
      <a:accent6>
        <a:srgbClr val="F3FCFF"/>
      </a:accent6>
      <a:hlink>
        <a:srgbClr val="00BAF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oggi 2017 04 20">
      <a:dk1>
        <a:srgbClr val="222222"/>
      </a:dk1>
      <a:lt1>
        <a:srgbClr val="FFFFFF"/>
      </a:lt1>
      <a:dk2>
        <a:srgbClr val="00BAFF"/>
      </a:dk2>
      <a:lt2>
        <a:srgbClr val="CCF1FF"/>
      </a:lt2>
      <a:accent1>
        <a:srgbClr val="33CC99"/>
      </a:accent1>
      <a:accent2>
        <a:srgbClr val="FFCC00"/>
      </a:accent2>
      <a:accent3>
        <a:srgbClr val="FF6666"/>
      </a:accent3>
      <a:accent4>
        <a:srgbClr val="757D8C"/>
      </a:accent4>
      <a:accent5>
        <a:srgbClr val="B3BECD"/>
      </a:accent5>
      <a:accent6>
        <a:srgbClr val="F3FCFF"/>
      </a:accent6>
      <a:hlink>
        <a:srgbClr val="00BAF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oggi 2017 04 20">
      <a:dk1>
        <a:srgbClr val="222222"/>
      </a:dk1>
      <a:lt1>
        <a:srgbClr val="FFFFFF"/>
      </a:lt1>
      <a:dk2>
        <a:srgbClr val="00BAFF"/>
      </a:dk2>
      <a:lt2>
        <a:srgbClr val="CCF1FF"/>
      </a:lt2>
      <a:accent1>
        <a:srgbClr val="33CC99"/>
      </a:accent1>
      <a:accent2>
        <a:srgbClr val="FFCC00"/>
      </a:accent2>
      <a:accent3>
        <a:srgbClr val="FF6666"/>
      </a:accent3>
      <a:accent4>
        <a:srgbClr val="757D8C"/>
      </a:accent4>
      <a:accent5>
        <a:srgbClr val="B3BECD"/>
      </a:accent5>
      <a:accent6>
        <a:srgbClr val="F3FCFF"/>
      </a:accent6>
      <a:hlink>
        <a:srgbClr val="00BAF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